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75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D47F4-4A62-5647-874D-2CE0172969D5}" v="18" dt="2022-09-05T13:48:42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5"/>
    <p:restoredTop sz="94681"/>
  </p:normalViewPr>
  <p:slideViewPr>
    <p:cSldViewPr snapToGrid="0">
      <p:cViewPr varScale="1">
        <p:scale>
          <a:sx n="215" d="100"/>
          <a:sy n="215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90523" cy="1905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Hulan" userId="e2dc7bf9-ee22-432b-bda1-02c8ac014857" providerId="ADAL" clId="{A1A2201B-15E0-0644-983F-78138A32AE3F}"/>
    <pc:docChg chg="undo custSel delSld modSld">
      <pc:chgData name="Florian Hulan" userId="e2dc7bf9-ee22-432b-bda1-02c8ac014857" providerId="ADAL" clId="{A1A2201B-15E0-0644-983F-78138A32AE3F}" dt="2022-08-21T00:42:21.740" v="50" actId="207"/>
      <pc:docMkLst>
        <pc:docMk/>
      </pc:docMkLst>
      <pc:sldChg chg="modSp">
        <pc:chgData name="Florian Hulan" userId="e2dc7bf9-ee22-432b-bda1-02c8ac014857" providerId="ADAL" clId="{A1A2201B-15E0-0644-983F-78138A32AE3F}" dt="2022-08-12T03:35:13.128" v="4" actId="14826"/>
        <pc:sldMkLst>
          <pc:docMk/>
          <pc:sldMk cId="2404477389" sldId="259"/>
        </pc:sldMkLst>
        <pc:picChg chg="mod">
          <ac:chgData name="Florian Hulan" userId="e2dc7bf9-ee22-432b-bda1-02c8ac014857" providerId="ADAL" clId="{A1A2201B-15E0-0644-983F-78138A32AE3F}" dt="2022-08-12T03:35:13.128" v="4" actId="14826"/>
          <ac:picMkLst>
            <pc:docMk/>
            <pc:sldMk cId="2404477389" sldId="259"/>
            <ac:picMk id="6" creationId="{3EDECFE8-369B-C5D8-B012-85D5EA26E54B}"/>
          </ac:picMkLst>
        </pc:picChg>
      </pc:sldChg>
      <pc:sldChg chg="modSp mod">
        <pc:chgData name="Florian Hulan" userId="e2dc7bf9-ee22-432b-bda1-02c8ac014857" providerId="ADAL" clId="{A1A2201B-15E0-0644-983F-78138A32AE3F}" dt="2022-08-21T00:42:06.999" v="47" actId="207"/>
        <pc:sldMkLst>
          <pc:docMk/>
          <pc:sldMk cId="3851566252" sldId="260"/>
        </pc:sldMkLst>
        <pc:spChg chg="mod">
          <ac:chgData name="Florian Hulan" userId="e2dc7bf9-ee22-432b-bda1-02c8ac014857" providerId="ADAL" clId="{A1A2201B-15E0-0644-983F-78138A32AE3F}" dt="2022-08-21T00:42:06.999" v="47" actId="207"/>
          <ac:spMkLst>
            <pc:docMk/>
            <pc:sldMk cId="3851566252" sldId="260"/>
            <ac:spMk id="3" creationId="{E00CE0F5-E74F-EC66-B3D4-40AE534EE03E}"/>
          </ac:spMkLst>
        </pc:spChg>
        <pc:spChg chg="mod">
          <ac:chgData name="Florian Hulan" userId="e2dc7bf9-ee22-432b-bda1-02c8ac014857" providerId="ADAL" clId="{A1A2201B-15E0-0644-983F-78138A32AE3F}" dt="2022-08-21T00:42:02.915" v="46" actId="207"/>
          <ac:spMkLst>
            <pc:docMk/>
            <pc:sldMk cId="3851566252" sldId="260"/>
            <ac:spMk id="4" creationId="{BEEC975B-C8A2-B91B-940C-4E84215636B5}"/>
          </ac:spMkLst>
        </pc:spChg>
        <pc:picChg chg="mod">
          <ac:chgData name="Florian Hulan" userId="e2dc7bf9-ee22-432b-bda1-02c8ac014857" providerId="ADAL" clId="{A1A2201B-15E0-0644-983F-78138A32AE3F}" dt="2022-08-21T00:41:57.293" v="45" actId="14826"/>
          <ac:picMkLst>
            <pc:docMk/>
            <pc:sldMk cId="3851566252" sldId="260"/>
            <ac:picMk id="6" creationId="{3EDECFE8-369B-C5D8-B012-85D5EA26E54B}"/>
          </ac:picMkLst>
        </pc:picChg>
      </pc:sldChg>
      <pc:sldChg chg="modSp mod">
        <pc:chgData name="Florian Hulan" userId="e2dc7bf9-ee22-432b-bda1-02c8ac014857" providerId="ADAL" clId="{A1A2201B-15E0-0644-983F-78138A32AE3F}" dt="2022-08-21T00:42:21.740" v="50" actId="207"/>
        <pc:sldMkLst>
          <pc:docMk/>
          <pc:sldMk cId="46424982" sldId="261"/>
        </pc:sldMkLst>
        <pc:spChg chg="mod">
          <ac:chgData name="Florian Hulan" userId="e2dc7bf9-ee22-432b-bda1-02c8ac014857" providerId="ADAL" clId="{A1A2201B-15E0-0644-983F-78138A32AE3F}" dt="2022-08-21T00:42:21.740" v="50" actId="207"/>
          <ac:spMkLst>
            <pc:docMk/>
            <pc:sldMk cId="46424982" sldId="261"/>
            <ac:spMk id="3" creationId="{E00CE0F5-E74F-EC66-B3D4-40AE534EE03E}"/>
          </ac:spMkLst>
        </pc:spChg>
        <pc:spChg chg="mod">
          <ac:chgData name="Florian Hulan" userId="e2dc7bf9-ee22-432b-bda1-02c8ac014857" providerId="ADAL" clId="{A1A2201B-15E0-0644-983F-78138A32AE3F}" dt="2022-08-21T00:42:18.707" v="49" actId="207"/>
          <ac:spMkLst>
            <pc:docMk/>
            <pc:sldMk cId="46424982" sldId="261"/>
            <ac:spMk id="4" creationId="{BEEC975B-C8A2-B91B-940C-4E84215636B5}"/>
          </ac:spMkLst>
        </pc:spChg>
        <pc:picChg chg="mod">
          <ac:chgData name="Florian Hulan" userId="e2dc7bf9-ee22-432b-bda1-02c8ac014857" providerId="ADAL" clId="{A1A2201B-15E0-0644-983F-78138A32AE3F}" dt="2022-08-21T00:42:15.311" v="48" actId="14826"/>
          <ac:picMkLst>
            <pc:docMk/>
            <pc:sldMk cId="46424982" sldId="261"/>
            <ac:picMk id="6" creationId="{3EDECFE8-369B-C5D8-B012-85D5EA26E54B}"/>
          </ac:picMkLst>
        </pc:picChg>
      </pc:sldChg>
      <pc:sldChg chg="modSp">
        <pc:chgData name="Florian Hulan" userId="e2dc7bf9-ee22-432b-bda1-02c8ac014857" providerId="ADAL" clId="{A1A2201B-15E0-0644-983F-78138A32AE3F}" dt="2022-08-21T00:41:44.252" v="44" actId="14826"/>
        <pc:sldMkLst>
          <pc:docMk/>
          <pc:sldMk cId="3238960838" sldId="264"/>
        </pc:sldMkLst>
        <pc:picChg chg="mod">
          <ac:chgData name="Florian Hulan" userId="e2dc7bf9-ee22-432b-bda1-02c8ac014857" providerId="ADAL" clId="{A1A2201B-15E0-0644-983F-78138A32AE3F}" dt="2022-08-21T00:41:44.252" v="44" actId="14826"/>
          <ac:picMkLst>
            <pc:docMk/>
            <pc:sldMk cId="3238960838" sldId="264"/>
            <ac:picMk id="7" creationId="{EFC69D54-4F77-B030-9316-72EF718D75F1}"/>
          </ac:picMkLst>
        </pc:picChg>
      </pc:sldChg>
      <pc:sldChg chg="addSp delSp modSp mod">
        <pc:chgData name="Florian Hulan" userId="e2dc7bf9-ee22-432b-bda1-02c8ac014857" providerId="ADAL" clId="{A1A2201B-15E0-0644-983F-78138A32AE3F}" dt="2022-08-21T00:41:33.753" v="43" actId="14826"/>
        <pc:sldMkLst>
          <pc:docMk/>
          <pc:sldMk cId="4047947992" sldId="265"/>
        </pc:sldMkLst>
        <pc:picChg chg="add del mod">
          <ac:chgData name="Florian Hulan" userId="e2dc7bf9-ee22-432b-bda1-02c8ac014857" providerId="ADAL" clId="{A1A2201B-15E0-0644-983F-78138A32AE3F}" dt="2022-08-21T00:37:42.335" v="27"/>
          <ac:picMkLst>
            <pc:docMk/>
            <pc:sldMk cId="4047947992" sldId="265"/>
            <ac:picMk id="5" creationId="{193D6A63-B7B7-EC73-DDBC-FEFC7961D1A1}"/>
          </ac:picMkLst>
        </pc:picChg>
        <pc:picChg chg="mod">
          <ac:chgData name="Florian Hulan" userId="e2dc7bf9-ee22-432b-bda1-02c8ac014857" providerId="ADAL" clId="{A1A2201B-15E0-0644-983F-78138A32AE3F}" dt="2022-08-21T00:41:33.753" v="43" actId="14826"/>
          <ac:picMkLst>
            <pc:docMk/>
            <pc:sldMk cId="4047947992" sldId="265"/>
            <ac:picMk id="7" creationId="{EFC69D54-4F77-B030-9316-72EF718D75F1}"/>
          </ac:picMkLst>
        </pc:picChg>
      </pc:sldChg>
      <pc:sldChg chg="modSp del">
        <pc:chgData name="Florian Hulan" userId="e2dc7bf9-ee22-432b-bda1-02c8ac014857" providerId="ADAL" clId="{A1A2201B-15E0-0644-983F-78138A32AE3F}" dt="2022-08-21T00:36:51.350" v="22" actId="2696"/>
        <pc:sldMkLst>
          <pc:docMk/>
          <pc:sldMk cId="346861634" sldId="266"/>
        </pc:sldMkLst>
        <pc:picChg chg="mod">
          <ac:chgData name="Florian Hulan" userId="e2dc7bf9-ee22-432b-bda1-02c8ac014857" providerId="ADAL" clId="{A1A2201B-15E0-0644-983F-78138A32AE3F}" dt="2022-08-12T03:36:27.873" v="11" actId="14826"/>
          <ac:picMkLst>
            <pc:docMk/>
            <pc:sldMk cId="346861634" sldId="266"/>
            <ac:picMk id="7" creationId="{EFC69D54-4F77-B030-9316-72EF718D75F1}"/>
          </ac:picMkLst>
        </pc:picChg>
      </pc:sldChg>
      <pc:sldChg chg="modSp mod">
        <pc:chgData name="Florian Hulan" userId="e2dc7bf9-ee22-432b-bda1-02c8ac014857" providerId="ADAL" clId="{A1A2201B-15E0-0644-983F-78138A32AE3F}" dt="2022-08-21T00:41:23.772" v="42" actId="18131"/>
        <pc:sldMkLst>
          <pc:docMk/>
          <pc:sldMk cId="3999295015" sldId="267"/>
        </pc:sldMkLst>
        <pc:picChg chg="mod modCrop">
          <ac:chgData name="Florian Hulan" userId="e2dc7bf9-ee22-432b-bda1-02c8ac014857" providerId="ADAL" clId="{A1A2201B-15E0-0644-983F-78138A32AE3F}" dt="2022-08-21T00:41:23.772" v="42" actId="18131"/>
          <ac:picMkLst>
            <pc:docMk/>
            <pc:sldMk cId="3999295015" sldId="267"/>
            <ac:picMk id="6" creationId="{F599D5C5-E373-8631-B612-DC72D2D22F0F}"/>
          </ac:picMkLst>
        </pc:picChg>
        <pc:picChg chg="mod">
          <ac:chgData name="Florian Hulan" userId="e2dc7bf9-ee22-432b-bda1-02c8ac014857" providerId="ADAL" clId="{A1A2201B-15E0-0644-983F-78138A32AE3F}" dt="2022-08-21T00:40:55.634" v="40" actId="14826"/>
          <ac:picMkLst>
            <pc:docMk/>
            <pc:sldMk cId="3999295015" sldId="267"/>
            <ac:picMk id="7" creationId="{EFC69D54-4F77-B030-9316-72EF718D75F1}"/>
          </ac:picMkLst>
        </pc:picChg>
      </pc:sldChg>
      <pc:sldChg chg="modSp mod">
        <pc:chgData name="Florian Hulan" userId="e2dc7bf9-ee22-432b-bda1-02c8ac014857" providerId="ADAL" clId="{A1A2201B-15E0-0644-983F-78138A32AE3F}" dt="2022-08-21T00:40:43.871" v="39" actId="18131"/>
        <pc:sldMkLst>
          <pc:docMk/>
          <pc:sldMk cId="929975276" sldId="268"/>
        </pc:sldMkLst>
        <pc:picChg chg="mod modCrop">
          <ac:chgData name="Florian Hulan" userId="e2dc7bf9-ee22-432b-bda1-02c8ac014857" providerId="ADAL" clId="{A1A2201B-15E0-0644-983F-78138A32AE3F}" dt="2022-08-21T00:40:33.705" v="38" actId="18131"/>
          <ac:picMkLst>
            <pc:docMk/>
            <pc:sldMk cId="929975276" sldId="268"/>
            <ac:picMk id="6" creationId="{F599D5C5-E373-8631-B612-DC72D2D22F0F}"/>
          </ac:picMkLst>
        </pc:picChg>
        <pc:picChg chg="mod">
          <ac:chgData name="Florian Hulan" userId="e2dc7bf9-ee22-432b-bda1-02c8ac014857" providerId="ADAL" clId="{A1A2201B-15E0-0644-983F-78138A32AE3F}" dt="2022-08-21T00:39:43.643" v="30" actId="14826"/>
          <ac:picMkLst>
            <pc:docMk/>
            <pc:sldMk cId="929975276" sldId="268"/>
            <ac:picMk id="7" creationId="{EFC69D54-4F77-B030-9316-72EF718D75F1}"/>
          </ac:picMkLst>
        </pc:picChg>
        <pc:picChg chg="mod modCrop">
          <ac:chgData name="Florian Hulan" userId="e2dc7bf9-ee22-432b-bda1-02c8ac014857" providerId="ADAL" clId="{A1A2201B-15E0-0644-983F-78138A32AE3F}" dt="2022-08-21T00:40:43.871" v="39" actId="18131"/>
          <ac:picMkLst>
            <pc:docMk/>
            <pc:sldMk cId="929975276" sldId="268"/>
            <ac:picMk id="9" creationId="{420F4819-81F1-7D42-0054-9F09D7E3D6B6}"/>
          </ac:picMkLst>
        </pc:picChg>
      </pc:sldChg>
      <pc:sldChg chg="modSp">
        <pc:chgData name="Florian Hulan" userId="e2dc7bf9-ee22-432b-bda1-02c8ac014857" providerId="ADAL" clId="{A1A2201B-15E0-0644-983F-78138A32AE3F}" dt="2022-08-21T00:39:34.885" v="29" actId="14826"/>
        <pc:sldMkLst>
          <pc:docMk/>
          <pc:sldMk cId="3695410122" sldId="272"/>
        </pc:sldMkLst>
        <pc:picChg chg="mod">
          <ac:chgData name="Florian Hulan" userId="e2dc7bf9-ee22-432b-bda1-02c8ac014857" providerId="ADAL" clId="{A1A2201B-15E0-0644-983F-78138A32AE3F}" dt="2022-08-21T00:39:34.885" v="29" actId="14826"/>
          <ac:picMkLst>
            <pc:docMk/>
            <pc:sldMk cId="3695410122" sldId="272"/>
            <ac:picMk id="12" creationId="{FE9A95AA-AF94-F452-1B09-F362E04ED0FF}"/>
          </ac:picMkLst>
        </pc:picChg>
      </pc:sldChg>
      <pc:sldChg chg="modSp">
        <pc:chgData name="Florian Hulan" userId="e2dc7bf9-ee22-432b-bda1-02c8ac014857" providerId="ADAL" clId="{A1A2201B-15E0-0644-983F-78138A32AE3F}" dt="2022-08-21T00:39:25.047" v="28" actId="14826"/>
        <pc:sldMkLst>
          <pc:docMk/>
          <pc:sldMk cId="3472172074" sldId="273"/>
        </pc:sldMkLst>
        <pc:picChg chg="mod">
          <ac:chgData name="Florian Hulan" userId="e2dc7bf9-ee22-432b-bda1-02c8ac014857" providerId="ADAL" clId="{A1A2201B-15E0-0644-983F-78138A32AE3F}" dt="2022-08-21T00:39:25.047" v="28" actId="14826"/>
          <ac:picMkLst>
            <pc:docMk/>
            <pc:sldMk cId="3472172074" sldId="273"/>
            <ac:picMk id="12" creationId="{FE9A95AA-AF94-F452-1B09-F362E04ED0FF}"/>
          </ac:picMkLst>
        </pc:picChg>
      </pc:sldChg>
      <pc:sldChg chg="addSp delSp modSp">
        <pc:chgData name="Florian Hulan" userId="e2dc7bf9-ee22-432b-bda1-02c8ac014857" providerId="ADAL" clId="{A1A2201B-15E0-0644-983F-78138A32AE3F}" dt="2022-08-12T03:37:53.736" v="21" actId="931"/>
        <pc:sldMkLst>
          <pc:docMk/>
          <pc:sldMk cId="4291335829" sldId="274"/>
        </pc:sldMkLst>
        <pc:spChg chg="del">
          <ac:chgData name="Florian Hulan" userId="e2dc7bf9-ee22-432b-bda1-02c8ac014857" providerId="ADAL" clId="{A1A2201B-15E0-0644-983F-78138A32AE3F}" dt="2022-08-12T03:37:53.736" v="21" actId="931"/>
          <ac:spMkLst>
            <pc:docMk/>
            <pc:sldMk cId="4291335829" sldId="274"/>
            <ac:spMk id="8" creationId="{C7A858F3-6871-08F7-2540-930AFB8641FE}"/>
          </ac:spMkLst>
        </pc:spChg>
        <pc:picChg chg="add mod">
          <ac:chgData name="Florian Hulan" userId="e2dc7bf9-ee22-432b-bda1-02c8ac014857" providerId="ADAL" clId="{A1A2201B-15E0-0644-983F-78138A32AE3F}" dt="2022-08-12T03:37:53.736" v="21" actId="931"/>
          <ac:picMkLst>
            <pc:docMk/>
            <pc:sldMk cId="4291335829" sldId="274"/>
            <ac:picMk id="3" creationId="{515DF1C6-7F6A-4341-5EF6-1309DAE5B67C}"/>
          </ac:picMkLst>
        </pc:picChg>
      </pc:sldChg>
    </pc:docChg>
  </pc:docChgLst>
  <pc:docChgLst>
    <pc:chgData name="Anna Stornig" userId="033557d8-8043-4c03-ad3c-a4c20041185d" providerId="ADAL" clId="{A8BC440F-555F-1C40-A2E6-9353B68DDC86}"/>
    <pc:docChg chg="undo custSel modSld">
      <pc:chgData name="Anna Stornig" userId="033557d8-8043-4c03-ad3c-a4c20041185d" providerId="ADAL" clId="{A8BC440F-555F-1C40-A2E6-9353B68DDC86}" dt="2022-08-29T10:19:16.565" v="61" actId="1036"/>
      <pc:docMkLst>
        <pc:docMk/>
      </pc:docMkLst>
      <pc:sldChg chg="addSp delSp modSp mod">
        <pc:chgData name="Anna Stornig" userId="033557d8-8043-4c03-ad3c-a4c20041185d" providerId="ADAL" clId="{A8BC440F-555F-1C40-A2E6-9353B68DDC86}" dt="2022-08-29T10:19:16.565" v="61" actId="1036"/>
        <pc:sldMkLst>
          <pc:docMk/>
          <pc:sldMk cId="4291335829" sldId="274"/>
        </pc:sldMkLst>
        <pc:spChg chg="add del mod">
          <ac:chgData name="Anna Stornig" userId="033557d8-8043-4c03-ad3c-a4c20041185d" providerId="ADAL" clId="{A8BC440F-555F-1C40-A2E6-9353B68DDC86}" dt="2022-08-29T10:17:24.283" v="17" actId="478"/>
          <ac:spMkLst>
            <pc:docMk/>
            <pc:sldMk cId="4291335829" sldId="274"/>
            <ac:spMk id="2" creationId="{42FD12DF-A616-DFC9-026E-A9B9F196D612}"/>
          </ac:spMkLst>
        </pc:spChg>
        <pc:spChg chg="add mod">
          <ac:chgData name="Anna Stornig" userId="033557d8-8043-4c03-ad3c-a4c20041185d" providerId="ADAL" clId="{A8BC440F-555F-1C40-A2E6-9353B68DDC86}" dt="2022-08-29T10:18:40.824" v="52" actId="164"/>
          <ac:spMkLst>
            <pc:docMk/>
            <pc:sldMk cId="4291335829" sldId="274"/>
            <ac:spMk id="4" creationId="{C947012D-C6C9-876D-59AC-C05D96F8DE80}"/>
          </ac:spMkLst>
        </pc:spChg>
        <pc:grpChg chg="add mod">
          <ac:chgData name="Anna Stornig" userId="033557d8-8043-4c03-ad3c-a4c20041185d" providerId="ADAL" clId="{A8BC440F-555F-1C40-A2E6-9353B68DDC86}" dt="2022-08-29T10:19:16.565" v="61" actId="1036"/>
          <ac:grpSpMkLst>
            <pc:docMk/>
            <pc:sldMk cId="4291335829" sldId="274"/>
            <ac:grpSpMk id="5" creationId="{0563C7E1-8167-E723-61F0-79094364AD01}"/>
          </ac:grpSpMkLst>
        </pc:grpChg>
        <pc:picChg chg="mod">
          <ac:chgData name="Anna Stornig" userId="033557d8-8043-4c03-ad3c-a4c20041185d" providerId="ADAL" clId="{A8BC440F-555F-1C40-A2E6-9353B68DDC86}" dt="2022-08-29T10:18:40.824" v="52" actId="164"/>
          <ac:picMkLst>
            <pc:docMk/>
            <pc:sldMk cId="4291335829" sldId="274"/>
            <ac:picMk id="11" creationId="{E6E7078C-BCE0-8969-1833-B5D557AD1DD7}"/>
          </ac:picMkLst>
        </pc:picChg>
      </pc:sldChg>
    </pc:docChg>
  </pc:docChgLst>
  <pc:docChgLst>
    <pc:chgData name="Florian Hulan" userId="e2dc7bf9-ee22-432b-bda1-02c8ac014857" providerId="ADAL" clId="{F5FD47F4-4A62-5647-874D-2CE0172969D5}"/>
    <pc:docChg chg="undo custSel addSld delSld modSld sldOrd modMainMaster">
      <pc:chgData name="Florian Hulan" userId="e2dc7bf9-ee22-432b-bda1-02c8ac014857" providerId="ADAL" clId="{F5FD47F4-4A62-5647-874D-2CE0172969D5}" dt="2022-09-05T13:48:42.165" v="1100"/>
      <pc:docMkLst>
        <pc:docMk/>
      </pc:docMkLst>
      <pc:sldChg chg="modSp del">
        <pc:chgData name="Florian Hulan" userId="e2dc7bf9-ee22-432b-bda1-02c8ac014857" providerId="ADAL" clId="{F5FD47F4-4A62-5647-874D-2CE0172969D5}" dt="2022-08-04T12:35:50.805" v="99" actId="2696"/>
        <pc:sldMkLst>
          <pc:docMk/>
          <pc:sldMk cId="1315917913" sldId="257"/>
        </pc:sldMkLst>
        <pc:picChg chg="mod">
          <ac:chgData name="Florian Hulan" userId="e2dc7bf9-ee22-432b-bda1-02c8ac014857" providerId="ADAL" clId="{F5FD47F4-4A62-5647-874D-2CE0172969D5}" dt="2022-08-04T12:00:35.174" v="49" actId="14826"/>
          <ac:picMkLst>
            <pc:docMk/>
            <pc:sldMk cId="1315917913" sldId="257"/>
            <ac:picMk id="11" creationId="{8A96BD3D-99A9-8937-3BFC-CC1957B03123}"/>
          </ac:picMkLst>
        </pc:picChg>
      </pc:sldChg>
      <pc:sldChg chg="addSp delSp modSp new del mod">
        <pc:chgData name="Florian Hulan" userId="e2dc7bf9-ee22-432b-bda1-02c8ac014857" providerId="ADAL" clId="{F5FD47F4-4A62-5647-874D-2CE0172969D5}" dt="2022-08-11T11:02:54.390" v="557" actId="2696"/>
        <pc:sldMkLst>
          <pc:docMk/>
          <pc:sldMk cId="283218903" sldId="258"/>
        </pc:sldMkLst>
        <pc:spChg chg="mod">
          <ac:chgData name="Florian Hulan" userId="e2dc7bf9-ee22-432b-bda1-02c8ac014857" providerId="ADAL" clId="{F5FD47F4-4A62-5647-874D-2CE0172969D5}" dt="2022-08-04T12:35:58.883" v="127" actId="20577"/>
          <ac:spMkLst>
            <pc:docMk/>
            <pc:sldMk cId="283218903" sldId="258"/>
            <ac:spMk id="2" creationId="{132A3C19-9C96-8F72-E7D8-18F9C7151817}"/>
          </ac:spMkLst>
        </pc:spChg>
        <pc:spChg chg="mod">
          <ac:chgData name="Florian Hulan" userId="e2dc7bf9-ee22-432b-bda1-02c8ac014857" providerId="ADAL" clId="{F5FD47F4-4A62-5647-874D-2CE0172969D5}" dt="2022-08-04T12:35:55.824" v="117" actId="20577"/>
          <ac:spMkLst>
            <pc:docMk/>
            <pc:sldMk cId="283218903" sldId="258"/>
            <ac:spMk id="3" creationId="{866802A4-168F-C6AA-DF99-9ACE6F6FFC07}"/>
          </ac:spMkLst>
        </pc:spChg>
        <pc:spChg chg="del">
          <ac:chgData name="Florian Hulan" userId="e2dc7bf9-ee22-432b-bda1-02c8ac014857" providerId="ADAL" clId="{F5FD47F4-4A62-5647-874D-2CE0172969D5}" dt="2022-08-04T12:36:27.027" v="158"/>
          <ac:spMkLst>
            <pc:docMk/>
            <pc:sldMk cId="283218903" sldId="258"/>
            <ac:spMk id="4" creationId="{C76C2677-33CE-480F-23CE-006BE234D25D}"/>
          </ac:spMkLst>
        </pc:spChg>
        <pc:picChg chg="add mod">
          <ac:chgData name="Florian Hulan" userId="e2dc7bf9-ee22-432b-bda1-02c8ac014857" providerId="ADAL" clId="{F5FD47F4-4A62-5647-874D-2CE0172969D5}" dt="2022-08-04T12:36:27.027" v="158"/>
          <ac:picMkLst>
            <pc:docMk/>
            <pc:sldMk cId="283218903" sldId="258"/>
            <ac:picMk id="6" creationId="{0E17871F-C15C-4063-0B21-751A04D7488C}"/>
          </ac:picMkLst>
        </pc:picChg>
      </pc:sldChg>
      <pc:sldChg chg="addSp delSp modSp del mod modClrScheme chgLayout">
        <pc:chgData name="Florian Hulan" userId="e2dc7bf9-ee22-432b-bda1-02c8ac014857" providerId="ADAL" clId="{F5FD47F4-4A62-5647-874D-2CE0172969D5}" dt="2022-08-04T12:35:45.872" v="97" actId="2696"/>
        <pc:sldMkLst>
          <pc:docMk/>
          <pc:sldMk cId="2365613694" sldId="258"/>
        </pc:sldMkLst>
        <pc:spChg chg="del mod ord">
          <ac:chgData name="Florian Hulan" userId="e2dc7bf9-ee22-432b-bda1-02c8ac014857" providerId="ADAL" clId="{F5FD47F4-4A62-5647-874D-2CE0172969D5}" dt="2022-08-04T12:06:54.948" v="65" actId="478"/>
          <ac:spMkLst>
            <pc:docMk/>
            <pc:sldMk cId="2365613694" sldId="258"/>
            <ac:spMk id="2" creationId="{DFC53125-C517-6286-E858-62C1DCFFFE9B}"/>
          </ac:spMkLst>
        </pc:spChg>
        <pc:spChg chg="add del mod ord">
          <ac:chgData name="Florian Hulan" userId="e2dc7bf9-ee22-432b-bda1-02c8ac014857" providerId="ADAL" clId="{F5FD47F4-4A62-5647-874D-2CE0172969D5}" dt="2022-08-04T12:07:05.489" v="66" actId="700"/>
          <ac:spMkLst>
            <pc:docMk/>
            <pc:sldMk cId="2365613694" sldId="258"/>
            <ac:spMk id="3" creationId="{8F369F1B-557B-B982-D86A-182B4E1FF74C}"/>
          </ac:spMkLst>
        </pc:spChg>
        <pc:spChg chg="add del mod ord">
          <ac:chgData name="Florian Hulan" userId="e2dc7bf9-ee22-432b-bda1-02c8ac014857" providerId="ADAL" clId="{F5FD47F4-4A62-5647-874D-2CE0172969D5}" dt="2022-08-04T12:07:05.489" v="66" actId="700"/>
          <ac:spMkLst>
            <pc:docMk/>
            <pc:sldMk cId="2365613694" sldId="258"/>
            <ac:spMk id="4" creationId="{77C9288B-F8DD-8A67-7A74-B0345D97FAFB}"/>
          </ac:spMkLst>
        </pc:spChg>
        <pc:spChg chg="mod ord">
          <ac:chgData name="Florian Hulan" userId="e2dc7bf9-ee22-432b-bda1-02c8ac014857" providerId="ADAL" clId="{F5FD47F4-4A62-5647-874D-2CE0172969D5}" dt="2022-08-04T12:07:18.518" v="72" actId="27636"/>
          <ac:spMkLst>
            <pc:docMk/>
            <pc:sldMk cId="2365613694" sldId="258"/>
            <ac:spMk id="5" creationId="{A3BA8FC4-F433-3FAB-4E52-AAF813B710D9}"/>
          </ac:spMkLst>
        </pc:spChg>
        <pc:spChg chg="mod ord">
          <ac:chgData name="Florian Hulan" userId="e2dc7bf9-ee22-432b-bda1-02c8ac014857" providerId="ADAL" clId="{F5FD47F4-4A62-5647-874D-2CE0172969D5}" dt="2022-08-04T12:07:05.489" v="66" actId="700"/>
          <ac:spMkLst>
            <pc:docMk/>
            <pc:sldMk cId="2365613694" sldId="258"/>
            <ac:spMk id="6" creationId="{83FBAD92-495D-8FEE-49E4-7E0CE184102D}"/>
          </ac:spMkLst>
        </pc:spChg>
        <pc:spChg chg="add mod ord">
          <ac:chgData name="Florian Hulan" userId="e2dc7bf9-ee22-432b-bda1-02c8ac014857" providerId="ADAL" clId="{F5FD47F4-4A62-5647-874D-2CE0172969D5}" dt="2022-08-04T12:30:12.674" v="76" actId="207"/>
          <ac:spMkLst>
            <pc:docMk/>
            <pc:sldMk cId="2365613694" sldId="258"/>
            <ac:spMk id="7" creationId="{4A5109ED-C866-A0D8-2F13-2D48A7ADEC7B}"/>
          </ac:spMkLst>
        </pc:spChg>
        <pc:spChg chg="add del mod ord">
          <ac:chgData name="Florian Hulan" userId="e2dc7bf9-ee22-432b-bda1-02c8ac014857" providerId="ADAL" clId="{F5FD47F4-4A62-5647-874D-2CE0172969D5}" dt="2022-08-04T12:07:13.985" v="68"/>
          <ac:spMkLst>
            <pc:docMk/>
            <pc:sldMk cId="2365613694" sldId="258"/>
            <ac:spMk id="8" creationId="{E03810C6-1C79-F7FB-5B85-695510426E52}"/>
          </ac:spMkLst>
        </pc:spChg>
        <pc:picChg chg="add mod">
          <ac:chgData name="Florian Hulan" userId="e2dc7bf9-ee22-432b-bda1-02c8ac014857" providerId="ADAL" clId="{F5FD47F4-4A62-5647-874D-2CE0172969D5}" dt="2022-08-04T12:30:13.962" v="77" actId="14100"/>
          <ac:picMkLst>
            <pc:docMk/>
            <pc:sldMk cId="2365613694" sldId="258"/>
            <ac:picMk id="10" creationId="{4502DEA2-7F7A-13B8-4D41-8D1D277AE4D1}"/>
          </ac:picMkLst>
        </pc:picChg>
      </pc:sldChg>
      <pc:sldChg chg="addSp delSp modSp new del mod chgLayout">
        <pc:chgData name="Florian Hulan" userId="e2dc7bf9-ee22-432b-bda1-02c8ac014857" providerId="ADAL" clId="{F5FD47F4-4A62-5647-874D-2CE0172969D5}" dt="2022-09-05T13:48:04.574" v="1094" actId="2696"/>
        <pc:sldMkLst>
          <pc:docMk/>
          <pc:sldMk cId="2404477389" sldId="259"/>
        </pc:sldMkLst>
        <pc:spChg chg="del">
          <ac:chgData name="Florian Hulan" userId="e2dc7bf9-ee22-432b-bda1-02c8ac014857" providerId="ADAL" clId="{F5FD47F4-4A62-5647-874D-2CE0172969D5}" dt="2022-08-04T12:36:41.502" v="159"/>
          <ac:spMkLst>
            <pc:docMk/>
            <pc:sldMk cId="2404477389" sldId="259"/>
            <ac:spMk id="2" creationId="{703A7677-408B-4AD8-E966-458F6DCB0035}"/>
          </ac:spMkLst>
        </pc:spChg>
        <pc:spChg chg="mod ord">
          <ac:chgData name="Florian Hulan" userId="e2dc7bf9-ee22-432b-bda1-02c8ac014857" providerId="ADAL" clId="{F5FD47F4-4A62-5647-874D-2CE0172969D5}" dt="2022-09-05T13:46:28.347" v="1066" actId="700"/>
          <ac:spMkLst>
            <pc:docMk/>
            <pc:sldMk cId="2404477389" sldId="259"/>
            <ac:spMk id="3" creationId="{E00CE0F5-E74F-EC66-B3D4-40AE534EE03E}"/>
          </ac:spMkLst>
        </pc:spChg>
        <pc:spChg chg="mod ord">
          <ac:chgData name="Florian Hulan" userId="e2dc7bf9-ee22-432b-bda1-02c8ac014857" providerId="ADAL" clId="{F5FD47F4-4A62-5647-874D-2CE0172969D5}" dt="2022-09-05T13:46:28.347" v="1066" actId="700"/>
          <ac:spMkLst>
            <pc:docMk/>
            <pc:sldMk cId="2404477389" sldId="259"/>
            <ac:spMk id="4" creationId="{BEEC975B-C8A2-B91B-940C-4E84215636B5}"/>
          </ac:spMkLst>
        </pc:spChg>
        <pc:picChg chg="add del mod">
          <ac:chgData name="Florian Hulan" userId="e2dc7bf9-ee22-432b-bda1-02c8ac014857" providerId="ADAL" clId="{F5FD47F4-4A62-5647-874D-2CE0172969D5}" dt="2022-09-05T13:47:19.233" v="1072" actId="478"/>
          <ac:picMkLst>
            <pc:docMk/>
            <pc:sldMk cId="2404477389" sldId="259"/>
            <ac:picMk id="5" creationId="{74FE6AD8-05E5-3C2D-C253-C9E678450F76}"/>
          </ac:picMkLst>
        </pc:picChg>
        <pc:picChg chg="add mod ord modCrop">
          <ac:chgData name="Florian Hulan" userId="e2dc7bf9-ee22-432b-bda1-02c8ac014857" providerId="ADAL" clId="{F5FD47F4-4A62-5647-874D-2CE0172969D5}" dt="2022-09-05T13:46:42.723" v="1067" actId="207"/>
          <ac:picMkLst>
            <pc:docMk/>
            <pc:sldMk cId="2404477389" sldId="259"/>
            <ac:picMk id="6" creationId="{3EDECFE8-369B-C5D8-B012-85D5EA26E54B}"/>
          </ac:picMkLst>
        </pc:picChg>
      </pc:sldChg>
      <pc:sldChg chg="addSp delSp modSp del mod modClrScheme chgLayout">
        <pc:chgData name="Florian Hulan" userId="e2dc7bf9-ee22-432b-bda1-02c8ac014857" providerId="ADAL" clId="{F5FD47F4-4A62-5647-874D-2CE0172969D5}" dt="2022-08-04T12:35:45.872" v="97" actId="2696"/>
        <pc:sldMkLst>
          <pc:docMk/>
          <pc:sldMk cId="667004226" sldId="260"/>
        </pc:sldMkLst>
        <pc:spChg chg="mod ord">
          <ac:chgData name="Florian Hulan" userId="e2dc7bf9-ee22-432b-bda1-02c8ac014857" providerId="ADAL" clId="{F5FD47F4-4A62-5647-874D-2CE0172969D5}" dt="2022-08-04T11:10:39.579" v="3" actId="700"/>
          <ac:spMkLst>
            <pc:docMk/>
            <pc:sldMk cId="667004226" sldId="260"/>
            <ac:spMk id="2" creationId="{DFC53125-C517-6286-E858-62C1DCFFFE9B}"/>
          </ac:spMkLst>
        </pc:spChg>
        <pc:spChg chg="add del mod ord">
          <ac:chgData name="Florian Hulan" userId="e2dc7bf9-ee22-432b-bda1-02c8ac014857" providerId="ADAL" clId="{F5FD47F4-4A62-5647-874D-2CE0172969D5}" dt="2022-08-04T11:10:39.579" v="3" actId="700"/>
          <ac:spMkLst>
            <pc:docMk/>
            <pc:sldMk cId="667004226" sldId="260"/>
            <ac:spMk id="3" creationId="{B589EBAE-A2A5-F087-AABE-C4B5B0D0935E}"/>
          </ac:spMkLst>
        </pc:spChg>
        <pc:spChg chg="mod ord">
          <ac:chgData name="Florian Hulan" userId="e2dc7bf9-ee22-432b-bda1-02c8ac014857" providerId="ADAL" clId="{F5FD47F4-4A62-5647-874D-2CE0172969D5}" dt="2022-08-04T11:10:39.579" v="3" actId="700"/>
          <ac:spMkLst>
            <pc:docMk/>
            <pc:sldMk cId="667004226" sldId="260"/>
            <ac:spMk id="4" creationId="{08A3FB6C-5FFD-0C82-951B-F37E0D40F897}"/>
          </ac:spMkLst>
        </pc:spChg>
        <pc:spChg chg="mod ord">
          <ac:chgData name="Florian Hulan" userId="e2dc7bf9-ee22-432b-bda1-02c8ac014857" providerId="ADAL" clId="{F5FD47F4-4A62-5647-874D-2CE0172969D5}" dt="2022-08-04T11:10:39.579" v="3" actId="700"/>
          <ac:spMkLst>
            <pc:docMk/>
            <pc:sldMk cId="667004226" sldId="260"/>
            <ac:spMk id="5" creationId="{A3BA8FC4-F433-3FAB-4E52-AAF813B710D9}"/>
          </ac:spMkLst>
        </pc:spChg>
      </pc:sldChg>
      <pc:sldChg chg="addSp delSp modSp add mod modClrScheme chgLayout">
        <pc:chgData name="Florian Hulan" userId="e2dc7bf9-ee22-432b-bda1-02c8ac014857" providerId="ADAL" clId="{F5FD47F4-4A62-5647-874D-2CE0172969D5}" dt="2022-08-11T15:45:39.683" v="953" actId="14826"/>
        <pc:sldMkLst>
          <pc:docMk/>
          <pc:sldMk cId="3851566252" sldId="260"/>
        </pc:sldMkLst>
        <pc:spChg chg="mod ord">
          <ac:chgData name="Florian Hulan" userId="e2dc7bf9-ee22-432b-bda1-02c8ac014857" providerId="ADAL" clId="{F5FD47F4-4A62-5647-874D-2CE0172969D5}" dt="2022-08-04T12:36:56.149" v="161" actId="700"/>
          <ac:spMkLst>
            <pc:docMk/>
            <pc:sldMk cId="3851566252" sldId="260"/>
            <ac:spMk id="3" creationId="{E00CE0F5-E74F-EC66-B3D4-40AE534EE03E}"/>
          </ac:spMkLst>
        </pc:spChg>
        <pc:spChg chg="mod ord">
          <ac:chgData name="Florian Hulan" userId="e2dc7bf9-ee22-432b-bda1-02c8ac014857" providerId="ADAL" clId="{F5FD47F4-4A62-5647-874D-2CE0172969D5}" dt="2022-08-04T12:37:00.781" v="165" actId="20577"/>
          <ac:spMkLst>
            <pc:docMk/>
            <pc:sldMk cId="3851566252" sldId="260"/>
            <ac:spMk id="4" creationId="{BEEC975B-C8A2-B91B-940C-4E84215636B5}"/>
          </ac:spMkLst>
        </pc:spChg>
        <pc:picChg chg="add del mod">
          <ac:chgData name="Florian Hulan" userId="e2dc7bf9-ee22-432b-bda1-02c8ac014857" providerId="ADAL" clId="{F5FD47F4-4A62-5647-874D-2CE0172969D5}" dt="2022-08-11T15:45:16.022" v="950" actId="478"/>
          <ac:picMkLst>
            <pc:docMk/>
            <pc:sldMk cId="3851566252" sldId="260"/>
            <ac:picMk id="2" creationId="{07E8ECF8-4551-C5F6-6D05-12A5AE2F5271}"/>
          </ac:picMkLst>
        </pc:picChg>
        <pc:picChg chg="mod ord modCrop">
          <ac:chgData name="Florian Hulan" userId="e2dc7bf9-ee22-432b-bda1-02c8ac014857" providerId="ADAL" clId="{F5FD47F4-4A62-5647-874D-2CE0172969D5}" dt="2022-08-11T15:45:39.683" v="953" actId="14826"/>
          <ac:picMkLst>
            <pc:docMk/>
            <pc:sldMk cId="3851566252" sldId="260"/>
            <ac:picMk id="6" creationId="{3EDECFE8-369B-C5D8-B012-85D5EA26E54B}"/>
          </ac:picMkLst>
        </pc:picChg>
      </pc:sldChg>
      <pc:sldChg chg="modSp add mod modClrScheme chgLayout">
        <pc:chgData name="Florian Hulan" userId="e2dc7bf9-ee22-432b-bda1-02c8ac014857" providerId="ADAL" clId="{F5FD47F4-4A62-5647-874D-2CE0172969D5}" dt="2022-08-11T15:45:44.847" v="954" actId="14826"/>
        <pc:sldMkLst>
          <pc:docMk/>
          <pc:sldMk cId="46424982" sldId="261"/>
        </pc:sldMkLst>
        <pc:spChg chg="mod ord">
          <ac:chgData name="Florian Hulan" userId="e2dc7bf9-ee22-432b-bda1-02c8ac014857" providerId="ADAL" clId="{F5FD47F4-4A62-5647-874D-2CE0172969D5}" dt="2022-08-04T12:37:09.799" v="167" actId="700"/>
          <ac:spMkLst>
            <pc:docMk/>
            <pc:sldMk cId="46424982" sldId="261"/>
            <ac:spMk id="3" creationId="{E00CE0F5-E74F-EC66-B3D4-40AE534EE03E}"/>
          </ac:spMkLst>
        </pc:spChg>
        <pc:spChg chg="mod ord">
          <ac:chgData name="Florian Hulan" userId="e2dc7bf9-ee22-432b-bda1-02c8ac014857" providerId="ADAL" clId="{F5FD47F4-4A62-5647-874D-2CE0172969D5}" dt="2022-08-04T12:37:13.645" v="176" actId="20577"/>
          <ac:spMkLst>
            <pc:docMk/>
            <pc:sldMk cId="46424982" sldId="261"/>
            <ac:spMk id="4" creationId="{BEEC975B-C8A2-B91B-940C-4E84215636B5}"/>
          </ac:spMkLst>
        </pc:spChg>
        <pc:picChg chg="mod ord modCrop">
          <ac:chgData name="Florian Hulan" userId="e2dc7bf9-ee22-432b-bda1-02c8ac014857" providerId="ADAL" clId="{F5FD47F4-4A62-5647-874D-2CE0172969D5}" dt="2022-08-11T15:45:44.847" v="954" actId="14826"/>
          <ac:picMkLst>
            <pc:docMk/>
            <pc:sldMk cId="46424982" sldId="261"/>
            <ac:picMk id="6" creationId="{3EDECFE8-369B-C5D8-B012-85D5EA26E54B}"/>
          </ac:picMkLst>
        </pc:picChg>
      </pc:sldChg>
      <pc:sldChg chg="addSp delSp modSp del mod modClrScheme chgLayout">
        <pc:chgData name="Florian Hulan" userId="e2dc7bf9-ee22-432b-bda1-02c8ac014857" providerId="ADAL" clId="{F5FD47F4-4A62-5647-874D-2CE0172969D5}" dt="2022-08-04T12:35:45.872" v="97" actId="2696"/>
        <pc:sldMkLst>
          <pc:docMk/>
          <pc:sldMk cId="1193257995" sldId="261"/>
        </pc:sldMkLst>
        <pc:spChg chg="add mod ord">
          <ac:chgData name="Florian Hulan" userId="e2dc7bf9-ee22-432b-bda1-02c8ac014857" providerId="ADAL" clId="{F5FD47F4-4A62-5647-874D-2CE0172969D5}" dt="2022-08-04T12:06:28.221" v="62" actId="700"/>
          <ac:spMkLst>
            <pc:docMk/>
            <pc:sldMk cId="1193257995" sldId="261"/>
            <ac:spMk id="2" creationId="{3866FC0F-DD1A-8FE9-3EE9-7A02FFD2CAF2}"/>
          </ac:spMkLst>
        </pc:spChg>
        <pc:spChg chg="add mod ord">
          <ac:chgData name="Florian Hulan" userId="e2dc7bf9-ee22-432b-bda1-02c8ac014857" providerId="ADAL" clId="{F5FD47F4-4A62-5647-874D-2CE0172969D5}" dt="2022-08-04T12:06:28.221" v="62" actId="700"/>
          <ac:spMkLst>
            <pc:docMk/>
            <pc:sldMk cId="1193257995" sldId="261"/>
            <ac:spMk id="3" creationId="{EF5C3C3B-E613-D414-EC30-F89D837DBD49}"/>
          </ac:spMkLst>
        </pc:spChg>
        <pc:spChg chg="del mod ord">
          <ac:chgData name="Florian Hulan" userId="e2dc7bf9-ee22-432b-bda1-02c8ac014857" providerId="ADAL" clId="{F5FD47F4-4A62-5647-874D-2CE0172969D5}" dt="2022-08-04T12:06:28.221" v="62" actId="700"/>
          <ac:spMkLst>
            <pc:docMk/>
            <pc:sldMk cId="1193257995" sldId="261"/>
            <ac:spMk id="4" creationId="{41D48ED9-87F8-24CC-A2F8-DD611F1331B9}"/>
          </ac:spMkLst>
        </pc:spChg>
        <pc:spChg chg="del">
          <ac:chgData name="Florian Hulan" userId="e2dc7bf9-ee22-432b-bda1-02c8ac014857" providerId="ADAL" clId="{F5FD47F4-4A62-5647-874D-2CE0172969D5}" dt="2022-08-04T12:06:28.221" v="62" actId="700"/>
          <ac:spMkLst>
            <pc:docMk/>
            <pc:sldMk cId="1193257995" sldId="261"/>
            <ac:spMk id="5" creationId="{3CF27338-63FB-6F76-383A-39BC20B66BFE}"/>
          </ac:spMkLst>
        </pc:spChg>
        <pc:spChg chg="del mod ord">
          <ac:chgData name="Florian Hulan" userId="e2dc7bf9-ee22-432b-bda1-02c8ac014857" providerId="ADAL" clId="{F5FD47F4-4A62-5647-874D-2CE0172969D5}" dt="2022-08-04T12:06:28.221" v="62" actId="700"/>
          <ac:spMkLst>
            <pc:docMk/>
            <pc:sldMk cId="1193257995" sldId="261"/>
            <ac:spMk id="6" creationId="{41694F18-C544-D4C3-7984-19FE90F19E6D}"/>
          </ac:spMkLst>
        </pc:spChg>
        <pc:spChg chg="add mod ord">
          <ac:chgData name="Florian Hulan" userId="e2dc7bf9-ee22-432b-bda1-02c8ac014857" providerId="ADAL" clId="{F5FD47F4-4A62-5647-874D-2CE0172969D5}" dt="2022-08-04T12:06:28.221" v="62" actId="700"/>
          <ac:spMkLst>
            <pc:docMk/>
            <pc:sldMk cId="1193257995" sldId="261"/>
            <ac:spMk id="7" creationId="{6320E527-5788-825B-A81C-563DA67B5AEB}"/>
          </ac:spMkLst>
        </pc:spChg>
      </pc:sldChg>
      <pc:sldChg chg="addSp delSp modSp add mod modClrScheme chgLayout">
        <pc:chgData name="Florian Hulan" userId="e2dc7bf9-ee22-432b-bda1-02c8ac014857" providerId="ADAL" clId="{F5FD47F4-4A62-5647-874D-2CE0172969D5}" dt="2022-08-11T11:10:28.694" v="562"/>
        <pc:sldMkLst>
          <pc:docMk/>
          <pc:sldMk cId="2102207463" sldId="262"/>
        </pc:sldMkLst>
        <pc:spChg chg="add mod">
          <ac:chgData name="Florian Hulan" userId="e2dc7bf9-ee22-432b-bda1-02c8ac014857" providerId="ADAL" clId="{F5FD47F4-4A62-5647-874D-2CE0172969D5}" dt="2022-08-11T11:10:28.694" v="562"/>
          <ac:spMkLst>
            <pc:docMk/>
            <pc:sldMk cId="2102207463" sldId="262"/>
            <ac:spMk id="2" creationId="{756316D9-28A5-2B6E-C6D7-D4A1EC4466C1}"/>
          </ac:spMkLst>
        </pc:spChg>
        <pc:spChg chg="mod ord">
          <ac:chgData name="Florian Hulan" userId="e2dc7bf9-ee22-432b-bda1-02c8ac014857" providerId="ADAL" clId="{F5FD47F4-4A62-5647-874D-2CE0172969D5}" dt="2022-08-04T12:38:12.755" v="209" actId="12"/>
          <ac:spMkLst>
            <pc:docMk/>
            <pc:sldMk cId="2102207463" sldId="262"/>
            <ac:spMk id="3" creationId="{E00CE0F5-E74F-EC66-B3D4-40AE534EE03E}"/>
          </ac:spMkLst>
        </pc:spChg>
        <pc:spChg chg="mod ord">
          <ac:chgData name="Florian Hulan" userId="e2dc7bf9-ee22-432b-bda1-02c8ac014857" providerId="ADAL" clId="{F5FD47F4-4A62-5647-874D-2CE0172969D5}" dt="2022-08-04T12:37:35.570" v="199" actId="20577"/>
          <ac:spMkLst>
            <pc:docMk/>
            <pc:sldMk cId="2102207463" sldId="262"/>
            <ac:spMk id="4" creationId="{BEEC975B-C8A2-B91B-940C-4E84215636B5}"/>
          </ac:spMkLst>
        </pc:spChg>
        <pc:picChg chg="del mod ord">
          <ac:chgData name="Florian Hulan" userId="e2dc7bf9-ee22-432b-bda1-02c8ac014857" providerId="ADAL" clId="{F5FD47F4-4A62-5647-874D-2CE0172969D5}" dt="2022-08-04T12:37:30.077" v="179" actId="478"/>
          <ac:picMkLst>
            <pc:docMk/>
            <pc:sldMk cId="2102207463" sldId="262"/>
            <ac:picMk id="6" creationId="{3EDECFE8-369B-C5D8-B012-85D5EA26E54B}"/>
          </ac:picMkLst>
        </pc:picChg>
      </pc:sldChg>
      <pc:sldChg chg="modSp del mod modClrScheme chgLayout">
        <pc:chgData name="Florian Hulan" userId="e2dc7bf9-ee22-432b-bda1-02c8ac014857" providerId="ADAL" clId="{F5FD47F4-4A62-5647-874D-2CE0172969D5}" dt="2022-08-04T12:35:45.872" v="97" actId="2696"/>
        <pc:sldMkLst>
          <pc:docMk/>
          <pc:sldMk cId="2950414649" sldId="262"/>
        </pc:sldMkLst>
        <pc:spChg chg="mod ord">
          <ac:chgData name="Florian Hulan" userId="e2dc7bf9-ee22-432b-bda1-02c8ac014857" providerId="ADAL" clId="{F5FD47F4-4A62-5647-874D-2CE0172969D5}" dt="2022-08-04T12:04:59.360" v="52" actId="700"/>
          <ac:spMkLst>
            <pc:docMk/>
            <pc:sldMk cId="2950414649" sldId="262"/>
            <ac:spMk id="2" creationId="{8B425099-D1C6-E131-2872-652E7726271F}"/>
          </ac:spMkLst>
        </pc:spChg>
        <pc:spChg chg="mod ord">
          <ac:chgData name="Florian Hulan" userId="e2dc7bf9-ee22-432b-bda1-02c8ac014857" providerId="ADAL" clId="{F5FD47F4-4A62-5647-874D-2CE0172969D5}" dt="2022-08-04T12:04:59.360" v="52" actId="700"/>
          <ac:spMkLst>
            <pc:docMk/>
            <pc:sldMk cId="2950414649" sldId="262"/>
            <ac:spMk id="4" creationId="{728C1651-2815-B3AC-EEB5-88716EE84E20}"/>
          </ac:spMkLst>
        </pc:spChg>
        <pc:spChg chg="mod ord">
          <ac:chgData name="Florian Hulan" userId="e2dc7bf9-ee22-432b-bda1-02c8ac014857" providerId="ADAL" clId="{F5FD47F4-4A62-5647-874D-2CE0172969D5}" dt="2022-08-04T12:04:59.360" v="52" actId="700"/>
          <ac:spMkLst>
            <pc:docMk/>
            <pc:sldMk cId="2950414649" sldId="262"/>
            <ac:spMk id="7" creationId="{A70DCEF4-6688-5437-8C6E-3C2755ADDD6A}"/>
          </ac:spMkLst>
        </pc:spChg>
        <pc:picChg chg="mod ord modCrop">
          <ac:chgData name="Florian Hulan" userId="e2dc7bf9-ee22-432b-bda1-02c8ac014857" providerId="ADAL" clId="{F5FD47F4-4A62-5647-874D-2CE0172969D5}" dt="2022-08-04T12:04:59.360" v="52" actId="700"/>
          <ac:picMkLst>
            <pc:docMk/>
            <pc:sldMk cId="2950414649" sldId="262"/>
            <ac:picMk id="6" creationId="{F79A0D9D-BF91-48A7-1787-4BC628E88162}"/>
          </ac:picMkLst>
        </pc:picChg>
      </pc:sldChg>
      <pc:sldChg chg="addSp modSp add mod modClrScheme chgLayout">
        <pc:chgData name="Florian Hulan" userId="e2dc7bf9-ee22-432b-bda1-02c8ac014857" providerId="ADAL" clId="{F5FD47F4-4A62-5647-874D-2CE0172969D5}" dt="2022-08-11T11:10:28.694" v="562"/>
        <pc:sldMkLst>
          <pc:docMk/>
          <pc:sldMk cId="1440002647" sldId="263"/>
        </pc:sldMkLst>
        <pc:spChg chg="add mod ord">
          <ac:chgData name="Florian Hulan" userId="e2dc7bf9-ee22-432b-bda1-02c8ac014857" providerId="ADAL" clId="{F5FD47F4-4A62-5647-874D-2CE0172969D5}" dt="2022-08-04T12:38:32.121" v="212"/>
          <ac:spMkLst>
            <pc:docMk/>
            <pc:sldMk cId="1440002647" sldId="263"/>
            <ac:spMk id="2" creationId="{2CF212DD-9091-E41B-F782-03EBFB652723}"/>
          </ac:spMkLst>
        </pc:spChg>
        <pc:spChg chg="mod ord">
          <ac:chgData name="Florian Hulan" userId="e2dc7bf9-ee22-432b-bda1-02c8ac014857" providerId="ADAL" clId="{F5FD47F4-4A62-5647-874D-2CE0172969D5}" dt="2022-08-04T12:38:27.820" v="211" actId="700"/>
          <ac:spMkLst>
            <pc:docMk/>
            <pc:sldMk cId="1440002647" sldId="263"/>
            <ac:spMk id="3" creationId="{E00CE0F5-E74F-EC66-B3D4-40AE534EE03E}"/>
          </ac:spMkLst>
        </pc:spChg>
        <pc:spChg chg="mod ord">
          <ac:chgData name="Florian Hulan" userId="e2dc7bf9-ee22-432b-bda1-02c8ac014857" providerId="ADAL" clId="{F5FD47F4-4A62-5647-874D-2CE0172969D5}" dt="2022-08-04T12:38:45.336" v="230" actId="20577"/>
          <ac:spMkLst>
            <pc:docMk/>
            <pc:sldMk cId="1440002647" sldId="263"/>
            <ac:spMk id="4" creationId="{BEEC975B-C8A2-B91B-940C-4E84215636B5}"/>
          </ac:spMkLst>
        </pc:spChg>
        <pc:spChg chg="add mod">
          <ac:chgData name="Florian Hulan" userId="e2dc7bf9-ee22-432b-bda1-02c8ac014857" providerId="ADAL" clId="{F5FD47F4-4A62-5647-874D-2CE0172969D5}" dt="2022-08-11T11:10:28.694" v="562"/>
          <ac:spMkLst>
            <pc:docMk/>
            <pc:sldMk cId="1440002647" sldId="263"/>
            <ac:spMk id="5" creationId="{5B6818A4-17F0-0315-35D7-EEF511D6BB16}"/>
          </ac:spMkLst>
        </pc:spChg>
      </pc:sldChg>
      <pc:sldChg chg="addSp delSp modSp del mod">
        <pc:chgData name="Florian Hulan" userId="e2dc7bf9-ee22-432b-bda1-02c8ac014857" providerId="ADAL" clId="{F5FD47F4-4A62-5647-874D-2CE0172969D5}" dt="2022-08-04T12:35:45.872" v="97" actId="2696"/>
        <pc:sldMkLst>
          <pc:docMk/>
          <pc:sldMk cId="4150024161" sldId="263"/>
        </pc:sldMkLst>
        <pc:spChg chg="add del mod">
          <ac:chgData name="Florian Hulan" userId="e2dc7bf9-ee22-432b-bda1-02c8ac014857" providerId="ADAL" clId="{F5FD47F4-4A62-5647-874D-2CE0172969D5}" dt="2022-08-04T12:35:27.041" v="94"/>
          <ac:spMkLst>
            <pc:docMk/>
            <pc:sldMk cId="4150024161" sldId="263"/>
            <ac:spMk id="2" creationId="{7ACFCC94-F8CA-60CF-5F30-772DF7A1FD05}"/>
          </ac:spMkLst>
        </pc:spChg>
        <pc:spChg chg="add del mod">
          <ac:chgData name="Florian Hulan" userId="e2dc7bf9-ee22-432b-bda1-02c8ac014857" providerId="ADAL" clId="{F5FD47F4-4A62-5647-874D-2CE0172969D5}" dt="2022-08-04T12:35:27.041" v="94"/>
          <ac:spMkLst>
            <pc:docMk/>
            <pc:sldMk cId="4150024161" sldId="263"/>
            <ac:spMk id="3" creationId="{C0B53624-137D-BE9B-E86F-E090E327F571}"/>
          </ac:spMkLst>
        </pc:spChg>
        <pc:spChg chg="add del mod">
          <ac:chgData name="Florian Hulan" userId="e2dc7bf9-ee22-432b-bda1-02c8ac014857" providerId="ADAL" clId="{F5FD47F4-4A62-5647-874D-2CE0172969D5}" dt="2022-08-04T12:35:27.041" v="94"/>
          <ac:spMkLst>
            <pc:docMk/>
            <pc:sldMk cId="4150024161" sldId="263"/>
            <ac:spMk id="4" creationId="{C6C1E5EF-E36E-46A6-E252-544CAE5EC62D}"/>
          </ac:spMkLst>
        </pc:spChg>
        <pc:spChg chg="mod">
          <ac:chgData name="Florian Hulan" userId="e2dc7bf9-ee22-432b-bda1-02c8ac014857" providerId="ADAL" clId="{F5FD47F4-4A62-5647-874D-2CE0172969D5}" dt="2022-08-04T12:35:31.040" v="95" actId="207"/>
          <ac:spMkLst>
            <pc:docMk/>
            <pc:sldMk cId="4150024161" sldId="263"/>
            <ac:spMk id="7" creationId="{D2EB506C-38BC-C39C-0951-1155FF71D479}"/>
          </ac:spMkLst>
        </pc:spChg>
        <pc:spChg chg="mod">
          <ac:chgData name="Florian Hulan" userId="e2dc7bf9-ee22-432b-bda1-02c8ac014857" providerId="ADAL" clId="{F5FD47F4-4A62-5647-874D-2CE0172969D5}" dt="2022-08-04T12:35:31.040" v="95" actId="207"/>
          <ac:spMkLst>
            <pc:docMk/>
            <pc:sldMk cId="4150024161" sldId="263"/>
            <ac:spMk id="8" creationId="{231A2E24-2BAE-4AB1-9624-C2987D5ABF83}"/>
          </ac:spMkLst>
        </pc:spChg>
        <pc:picChg chg="mod">
          <ac:chgData name="Florian Hulan" userId="e2dc7bf9-ee22-432b-bda1-02c8ac014857" providerId="ADAL" clId="{F5FD47F4-4A62-5647-874D-2CE0172969D5}" dt="2022-08-04T12:35:27.041" v="94"/>
          <ac:picMkLst>
            <pc:docMk/>
            <pc:sldMk cId="4150024161" sldId="263"/>
            <ac:picMk id="11" creationId="{8A96BD3D-99A9-8937-3BFC-CC1957B03123}"/>
          </ac:picMkLst>
        </pc:picChg>
      </pc:sldChg>
      <pc:sldChg chg="del">
        <pc:chgData name="Florian Hulan" userId="e2dc7bf9-ee22-432b-bda1-02c8ac014857" providerId="ADAL" clId="{F5FD47F4-4A62-5647-874D-2CE0172969D5}" dt="2022-08-04T12:35:45.872" v="97" actId="2696"/>
        <pc:sldMkLst>
          <pc:docMk/>
          <pc:sldMk cId="3057351243" sldId="264"/>
        </pc:sldMkLst>
      </pc:sldChg>
      <pc:sldChg chg="addSp delSp modSp add mod modClrScheme chgLayout">
        <pc:chgData name="Florian Hulan" userId="e2dc7bf9-ee22-432b-bda1-02c8ac014857" providerId="ADAL" clId="{F5FD47F4-4A62-5647-874D-2CE0172969D5}" dt="2022-08-11T15:45:49.973" v="955" actId="14826"/>
        <pc:sldMkLst>
          <pc:docMk/>
          <pc:sldMk cId="3238960838" sldId="264"/>
        </pc:sldMkLst>
        <pc:spChg chg="del mod ord">
          <ac:chgData name="Florian Hulan" userId="e2dc7bf9-ee22-432b-bda1-02c8ac014857" providerId="ADAL" clId="{F5FD47F4-4A62-5647-874D-2CE0172969D5}" dt="2022-08-04T12:38:59.356" v="233" actId="478"/>
          <ac:spMkLst>
            <pc:docMk/>
            <pc:sldMk cId="3238960838" sldId="264"/>
            <ac:spMk id="2" creationId="{2CF212DD-9091-E41B-F782-03EBFB652723}"/>
          </ac:spMkLst>
        </pc:spChg>
        <pc:spChg chg="add mod">
          <ac:chgData name="Florian Hulan" userId="e2dc7bf9-ee22-432b-bda1-02c8ac014857" providerId="ADAL" clId="{F5FD47F4-4A62-5647-874D-2CE0172969D5}" dt="2022-08-11T11:10:28.694" v="562"/>
          <ac:spMkLst>
            <pc:docMk/>
            <pc:sldMk cId="3238960838" sldId="264"/>
            <ac:spMk id="2" creationId="{E1FD81B1-0D67-3098-6563-5239894FEC19}"/>
          </ac:spMkLst>
        </pc:spChg>
        <pc:spChg chg="mod ord">
          <ac:chgData name="Florian Hulan" userId="e2dc7bf9-ee22-432b-bda1-02c8ac014857" providerId="ADAL" clId="{F5FD47F4-4A62-5647-874D-2CE0172969D5}" dt="2022-08-04T12:38:56.112" v="232" actId="700"/>
          <ac:spMkLst>
            <pc:docMk/>
            <pc:sldMk cId="3238960838" sldId="264"/>
            <ac:spMk id="3" creationId="{E00CE0F5-E74F-EC66-B3D4-40AE534EE03E}"/>
          </ac:spMkLst>
        </pc:spChg>
        <pc:spChg chg="mod ord">
          <ac:chgData name="Florian Hulan" userId="e2dc7bf9-ee22-432b-bda1-02c8ac014857" providerId="ADAL" clId="{F5FD47F4-4A62-5647-874D-2CE0172969D5}" dt="2022-08-04T12:39:07.335" v="265" actId="20577"/>
          <ac:spMkLst>
            <pc:docMk/>
            <pc:sldMk cId="3238960838" sldId="264"/>
            <ac:spMk id="4" creationId="{BEEC975B-C8A2-B91B-940C-4E84215636B5}"/>
          </ac:spMkLst>
        </pc:spChg>
        <pc:spChg chg="add del mod ord">
          <ac:chgData name="Florian Hulan" userId="e2dc7bf9-ee22-432b-bda1-02c8ac014857" providerId="ADAL" clId="{F5FD47F4-4A62-5647-874D-2CE0172969D5}" dt="2022-08-04T12:39:14.643" v="266"/>
          <ac:spMkLst>
            <pc:docMk/>
            <pc:sldMk cId="3238960838" sldId="264"/>
            <ac:spMk id="5" creationId="{C689066F-ED8C-67F6-8ABF-996955E2E001}"/>
          </ac:spMkLst>
        </pc:spChg>
        <pc:picChg chg="add mod">
          <ac:chgData name="Florian Hulan" userId="e2dc7bf9-ee22-432b-bda1-02c8ac014857" providerId="ADAL" clId="{F5FD47F4-4A62-5647-874D-2CE0172969D5}" dt="2022-08-11T15:45:49.973" v="955" actId="14826"/>
          <ac:picMkLst>
            <pc:docMk/>
            <pc:sldMk cId="3238960838" sldId="264"/>
            <ac:picMk id="7" creationId="{EFC69D54-4F77-B030-9316-72EF718D75F1}"/>
          </ac:picMkLst>
        </pc:picChg>
      </pc:sldChg>
      <pc:sldChg chg="addSp delSp modSp new del mod modClrScheme chgLayout">
        <pc:chgData name="Florian Hulan" userId="e2dc7bf9-ee22-432b-bda1-02c8ac014857" providerId="ADAL" clId="{F5FD47F4-4A62-5647-874D-2CE0172969D5}" dt="2022-08-04T11:14:32.209" v="29" actId="2696"/>
        <pc:sldMkLst>
          <pc:docMk/>
          <pc:sldMk cId="2346290301" sldId="265"/>
        </pc:sldMkLst>
        <pc:spChg chg="del">
          <ac:chgData name="Florian Hulan" userId="e2dc7bf9-ee22-432b-bda1-02c8ac014857" providerId="ADAL" clId="{F5FD47F4-4A62-5647-874D-2CE0172969D5}" dt="2022-08-04T11:12:05.701" v="12" actId="700"/>
          <ac:spMkLst>
            <pc:docMk/>
            <pc:sldMk cId="2346290301" sldId="265"/>
            <ac:spMk id="2" creationId="{3FD616B3-6F77-7F37-2325-CCA6797D59B4}"/>
          </ac:spMkLst>
        </pc:spChg>
        <pc:spChg chg="del">
          <ac:chgData name="Florian Hulan" userId="e2dc7bf9-ee22-432b-bda1-02c8ac014857" providerId="ADAL" clId="{F5FD47F4-4A62-5647-874D-2CE0172969D5}" dt="2022-08-04T11:11:16.036" v="5"/>
          <ac:spMkLst>
            <pc:docMk/>
            <pc:sldMk cId="2346290301" sldId="265"/>
            <ac:spMk id="3" creationId="{16CA0A57-036D-1FD2-4680-F2DF6AAAC21B}"/>
          </ac:spMkLst>
        </pc:spChg>
        <pc:spChg chg="mod ord">
          <ac:chgData name="Florian Hulan" userId="e2dc7bf9-ee22-432b-bda1-02c8ac014857" providerId="ADAL" clId="{F5FD47F4-4A62-5647-874D-2CE0172969D5}" dt="2022-08-04T11:12:58.193" v="22" actId="700"/>
          <ac:spMkLst>
            <pc:docMk/>
            <pc:sldMk cId="2346290301" sldId="265"/>
            <ac:spMk id="4" creationId="{B1F8AF17-ED3A-693E-6B74-EAEE9B1B2672}"/>
          </ac:spMkLst>
        </pc:spChg>
        <pc:spChg chg="del">
          <ac:chgData name="Florian Hulan" userId="e2dc7bf9-ee22-432b-bda1-02c8ac014857" providerId="ADAL" clId="{F5FD47F4-4A62-5647-874D-2CE0172969D5}" dt="2022-08-04T11:11:43.213" v="7"/>
          <ac:spMkLst>
            <pc:docMk/>
            <pc:sldMk cId="2346290301" sldId="265"/>
            <ac:spMk id="5" creationId="{F763CF91-01AE-F3FF-0E28-CC66BD7C634B}"/>
          </ac:spMkLst>
        </pc:spChg>
        <pc:spChg chg="add del mod ord">
          <ac:chgData name="Florian Hulan" userId="e2dc7bf9-ee22-432b-bda1-02c8ac014857" providerId="ADAL" clId="{F5FD47F4-4A62-5647-874D-2CE0172969D5}" dt="2022-08-04T11:12:05.701" v="12" actId="700"/>
          <ac:spMkLst>
            <pc:docMk/>
            <pc:sldMk cId="2346290301" sldId="265"/>
            <ac:spMk id="11" creationId="{D1863331-81C9-E5AD-07BD-110EA435FAEC}"/>
          </ac:spMkLst>
        </pc:spChg>
        <pc:spChg chg="add del mod ord">
          <ac:chgData name="Florian Hulan" userId="e2dc7bf9-ee22-432b-bda1-02c8ac014857" providerId="ADAL" clId="{F5FD47F4-4A62-5647-874D-2CE0172969D5}" dt="2022-08-04T11:12:11.118" v="13" actId="700"/>
          <ac:spMkLst>
            <pc:docMk/>
            <pc:sldMk cId="2346290301" sldId="265"/>
            <ac:spMk id="12" creationId="{1FCB88F6-2EDD-344F-A609-6970982B928A}"/>
          </ac:spMkLst>
        </pc:spChg>
        <pc:spChg chg="add del mod ord">
          <ac:chgData name="Florian Hulan" userId="e2dc7bf9-ee22-432b-bda1-02c8ac014857" providerId="ADAL" clId="{F5FD47F4-4A62-5647-874D-2CE0172969D5}" dt="2022-08-04T11:12:11.118" v="13" actId="700"/>
          <ac:spMkLst>
            <pc:docMk/>
            <pc:sldMk cId="2346290301" sldId="265"/>
            <ac:spMk id="13" creationId="{1184B03C-71E8-06DC-1470-FA5891FCB858}"/>
          </ac:spMkLst>
        </pc:spChg>
        <pc:spChg chg="add del mod ord">
          <ac:chgData name="Florian Hulan" userId="e2dc7bf9-ee22-432b-bda1-02c8ac014857" providerId="ADAL" clId="{F5FD47F4-4A62-5647-874D-2CE0172969D5}" dt="2022-08-04T11:12:13.434" v="14" actId="700"/>
          <ac:spMkLst>
            <pc:docMk/>
            <pc:sldMk cId="2346290301" sldId="265"/>
            <ac:spMk id="14" creationId="{0AED3F67-0590-0C98-0767-FC6783E70820}"/>
          </ac:spMkLst>
        </pc:spChg>
        <pc:spChg chg="add del mod ord">
          <ac:chgData name="Florian Hulan" userId="e2dc7bf9-ee22-432b-bda1-02c8ac014857" providerId="ADAL" clId="{F5FD47F4-4A62-5647-874D-2CE0172969D5}" dt="2022-08-04T11:12:13.434" v="14" actId="700"/>
          <ac:spMkLst>
            <pc:docMk/>
            <pc:sldMk cId="2346290301" sldId="265"/>
            <ac:spMk id="15" creationId="{1D491534-0709-9359-3360-199D5D204C58}"/>
          </ac:spMkLst>
        </pc:spChg>
        <pc:spChg chg="add del mod ord">
          <ac:chgData name="Florian Hulan" userId="e2dc7bf9-ee22-432b-bda1-02c8ac014857" providerId="ADAL" clId="{F5FD47F4-4A62-5647-874D-2CE0172969D5}" dt="2022-08-04T11:12:13.434" v="14" actId="700"/>
          <ac:spMkLst>
            <pc:docMk/>
            <pc:sldMk cId="2346290301" sldId="265"/>
            <ac:spMk id="16" creationId="{FFC03DAB-6D34-82FB-C2BE-07B52F6B11C4}"/>
          </ac:spMkLst>
        </pc:spChg>
        <pc:spChg chg="add del mod ord">
          <ac:chgData name="Florian Hulan" userId="e2dc7bf9-ee22-432b-bda1-02c8ac014857" providerId="ADAL" clId="{F5FD47F4-4A62-5647-874D-2CE0172969D5}" dt="2022-08-04T11:12:16.023" v="15" actId="700"/>
          <ac:spMkLst>
            <pc:docMk/>
            <pc:sldMk cId="2346290301" sldId="265"/>
            <ac:spMk id="17" creationId="{F3015914-F26C-C5AA-89E6-083504BEB7BF}"/>
          </ac:spMkLst>
        </pc:spChg>
        <pc:spChg chg="add del mod ord">
          <ac:chgData name="Florian Hulan" userId="e2dc7bf9-ee22-432b-bda1-02c8ac014857" providerId="ADAL" clId="{F5FD47F4-4A62-5647-874D-2CE0172969D5}" dt="2022-08-04T11:12:16.023" v="15" actId="700"/>
          <ac:spMkLst>
            <pc:docMk/>
            <pc:sldMk cId="2346290301" sldId="265"/>
            <ac:spMk id="18" creationId="{E28A9942-0786-6900-E51F-15580EE18C16}"/>
          </ac:spMkLst>
        </pc:spChg>
        <pc:spChg chg="add del mod ord">
          <ac:chgData name="Florian Hulan" userId="e2dc7bf9-ee22-432b-bda1-02c8ac014857" providerId="ADAL" clId="{F5FD47F4-4A62-5647-874D-2CE0172969D5}" dt="2022-08-04T11:12:58.193" v="22" actId="700"/>
          <ac:spMkLst>
            <pc:docMk/>
            <pc:sldMk cId="2346290301" sldId="265"/>
            <ac:spMk id="19" creationId="{72DD11FB-3D3B-9AD1-4400-931E499D0577}"/>
          </ac:spMkLst>
        </pc:spChg>
        <pc:spChg chg="add del mod ord">
          <ac:chgData name="Florian Hulan" userId="e2dc7bf9-ee22-432b-bda1-02c8ac014857" providerId="ADAL" clId="{F5FD47F4-4A62-5647-874D-2CE0172969D5}" dt="2022-08-04T11:12:58.193" v="22" actId="700"/>
          <ac:spMkLst>
            <pc:docMk/>
            <pc:sldMk cId="2346290301" sldId="265"/>
            <ac:spMk id="20" creationId="{0DFB78CF-B4CF-E10C-FC5E-07273CBC8ED0}"/>
          </ac:spMkLst>
        </pc:spChg>
        <pc:spChg chg="add del mod ord">
          <ac:chgData name="Florian Hulan" userId="e2dc7bf9-ee22-432b-bda1-02c8ac014857" providerId="ADAL" clId="{F5FD47F4-4A62-5647-874D-2CE0172969D5}" dt="2022-08-04T11:12:58.193" v="22" actId="700"/>
          <ac:spMkLst>
            <pc:docMk/>
            <pc:sldMk cId="2346290301" sldId="265"/>
            <ac:spMk id="21" creationId="{162B4DB9-8569-1AD5-7962-4C5C44C8455F}"/>
          </ac:spMkLst>
        </pc:spChg>
        <pc:spChg chg="add del mod ord">
          <ac:chgData name="Florian Hulan" userId="e2dc7bf9-ee22-432b-bda1-02c8ac014857" providerId="ADAL" clId="{F5FD47F4-4A62-5647-874D-2CE0172969D5}" dt="2022-08-04T11:12:58.193" v="22" actId="700"/>
          <ac:spMkLst>
            <pc:docMk/>
            <pc:sldMk cId="2346290301" sldId="265"/>
            <ac:spMk id="22" creationId="{9E9EAF00-46BF-765F-7FC1-1D8564A39D7A}"/>
          </ac:spMkLst>
        </pc:spChg>
        <pc:spChg chg="add del mod ord">
          <ac:chgData name="Florian Hulan" userId="e2dc7bf9-ee22-432b-bda1-02c8ac014857" providerId="ADAL" clId="{F5FD47F4-4A62-5647-874D-2CE0172969D5}" dt="2022-08-04T11:12:58.193" v="22" actId="700"/>
          <ac:spMkLst>
            <pc:docMk/>
            <pc:sldMk cId="2346290301" sldId="265"/>
            <ac:spMk id="23" creationId="{AF298E12-D142-0920-CFBD-CEAD124F0A17}"/>
          </ac:spMkLst>
        </pc:spChg>
        <pc:spChg chg="add del mod ord">
          <ac:chgData name="Florian Hulan" userId="e2dc7bf9-ee22-432b-bda1-02c8ac014857" providerId="ADAL" clId="{F5FD47F4-4A62-5647-874D-2CE0172969D5}" dt="2022-08-04T11:12:54.231" v="21" actId="700"/>
          <ac:spMkLst>
            <pc:docMk/>
            <pc:sldMk cId="2346290301" sldId="265"/>
            <ac:spMk id="24" creationId="{886D73EF-B911-9C4A-3290-EB5EBFD56817}"/>
          </ac:spMkLst>
        </pc:spChg>
        <pc:spChg chg="add del mod ord">
          <ac:chgData name="Florian Hulan" userId="e2dc7bf9-ee22-432b-bda1-02c8ac014857" providerId="ADAL" clId="{F5FD47F4-4A62-5647-874D-2CE0172969D5}" dt="2022-08-04T11:12:54.231" v="21" actId="700"/>
          <ac:spMkLst>
            <pc:docMk/>
            <pc:sldMk cId="2346290301" sldId="265"/>
            <ac:spMk id="25" creationId="{1D76CA20-BF46-1412-A6E2-ADA4326FB1D9}"/>
          </ac:spMkLst>
        </pc:spChg>
        <pc:spChg chg="add del mod ord">
          <ac:chgData name="Florian Hulan" userId="e2dc7bf9-ee22-432b-bda1-02c8ac014857" providerId="ADAL" clId="{F5FD47F4-4A62-5647-874D-2CE0172969D5}" dt="2022-08-04T11:12:54.231" v="21" actId="700"/>
          <ac:spMkLst>
            <pc:docMk/>
            <pc:sldMk cId="2346290301" sldId="265"/>
            <ac:spMk id="26" creationId="{FF13CCD9-F3B7-1432-B607-68DD0807BBE2}"/>
          </ac:spMkLst>
        </pc:spChg>
        <pc:spChg chg="add del mod ord">
          <ac:chgData name="Florian Hulan" userId="e2dc7bf9-ee22-432b-bda1-02c8ac014857" providerId="ADAL" clId="{F5FD47F4-4A62-5647-874D-2CE0172969D5}" dt="2022-08-04T11:12:54.231" v="21" actId="700"/>
          <ac:spMkLst>
            <pc:docMk/>
            <pc:sldMk cId="2346290301" sldId="265"/>
            <ac:spMk id="27" creationId="{7C9084F3-7AFF-4C41-3947-266E757ED760}"/>
          </ac:spMkLst>
        </pc:spChg>
        <pc:spChg chg="add del mod ord">
          <ac:chgData name="Florian Hulan" userId="e2dc7bf9-ee22-432b-bda1-02c8ac014857" providerId="ADAL" clId="{F5FD47F4-4A62-5647-874D-2CE0172969D5}" dt="2022-08-04T11:12:53.065" v="20" actId="700"/>
          <ac:spMkLst>
            <pc:docMk/>
            <pc:sldMk cId="2346290301" sldId="265"/>
            <ac:spMk id="28" creationId="{BAAADF39-70E2-D93F-CC83-C00DA0622FE0}"/>
          </ac:spMkLst>
        </pc:spChg>
        <pc:spChg chg="add del mod ord">
          <ac:chgData name="Florian Hulan" userId="e2dc7bf9-ee22-432b-bda1-02c8ac014857" providerId="ADAL" clId="{F5FD47F4-4A62-5647-874D-2CE0172969D5}" dt="2022-08-04T11:12:53.065" v="20" actId="700"/>
          <ac:spMkLst>
            <pc:docMk/>
            <pc:sldMk cId="2346290301" sldId="265"/>
            <ac:spMk id="29" creationId="{37DD0B81-8CA5-EE9F-58CC-26121EB4CC63}"/>
          </ac:spMkLst>
        </pc:spChg>
        <pc:spChg chg="add del mod ord">
          <ac:chgData name="Florian Hulan" userId="e2dc7bf9-ee22-432b-bda1-02c8ac014857" providerId="ADAL" clId="{F5FD47F4-4A62-5647-874D-2CE0172969D5}" dt="2022-08-04T11:12:53.065" v="20" actId="700"/>
          <ac:spMkLst>
            <pc:docMk/>
            <pc:sldMk cId="2346290301" sldId="265"/>
            <ac:spMk id="30" creationId="{4D9B3FC8-6CF5-BBB9-1CED-143A434DCFE2}"/>
          </ac:spMkLst>
        </pc:spChg>
        <pc:spChg chg="add del mod">
          <ac:chgData name="Florian Hulan" userId="e2dc7bf9-ee22-432b-bda1-02c8ac014857" providerId="ADAL" clId="{F5FD47F4-4A62-5647-874D-2CE0172969D5}" dt="2022-08-04T11:12:52.398" v="19"/>
          <ac:spMkLst>
            <pc:docMk/>
            <pc:sldMk cId="2346290301" sldId="265"/>
            <ac:spMk id="31" creationId="{06270E3D-3502-289C-DD77-A88AFC30EDBC}"/>
          </ac:spMkLst>
        </pc:spChg>
        <pc:spChg chg="add del mod">
          <ac:chgData name="Florian Hulan" userId="e2dc7bf9-ee22-432b-bda1-02c8ac014857" providerId="ADAL" clId="{F5FD47F4-4A62-5647-874D-2CE0172969D5}" dt="2022-08-04T11:12:52.398" v="19"/>
          <ac:spMkLst>
            <pc:docMk/>
            <pc:sldMk cId="2346290301" sldId="265"/>
            <ac:spMk id="32" creationId="{D53515A3-C20F-9C36-3EA0-6695F9CC5673}"/>
          </ac:spMkLst>
        </pc:spChg>
        <pc:spChg chg="add del mod">
          <ac:chgData name="Florian Hulan" userId="e2dc7bf9-ee22-432b-bda1-02c8ac014857" providerId="ADAL" clId="{F5FD47F4-4A62-5647-874D-2CE0172969D5}" dt="2022-08-04T11:12:52.398" v="19"/>
          <ac:spMkLst>
            <pc:docMk/>
            <pc:sldMk cId="2346290301" sldId="265"/>
            <ac:spMk id="33" creationId="{CB08297B-2449-1425-2B6D-DB7E2EA0597C}"/>
          </ac:spMkLst>
        </pc:spChg>
        <pc:spChg chg="add del mod">
          <ac:chgData name="Florian Hulan" userId="e2dc7bf9-ee22-432b-bda1-02c8ac014857" providerId="ADAL" clId="{F5FD47F4-4A62-5647-874D-2CE0172969D5}" dt="2022-08-04T11:12:52.398" v="19"/>
          <ac:spMkLst>
            <pc:docMk/>
            <pc:sldMk cId="2346290301" sldId="265"/>
            <ac:spMk id="34" creationId="{BE69C389-363C-6CF3-EBA5-06482571F7FD}"/>
          </ac:spMkLst>
        </pc:spChg>
        <pc:spChg chg="add del mod">
          <ac:chgData name="Florian Hulan" userId="e2dc7bf9-ee22-432b-bda1-02c8ac014857" providerId="ADAL" clId="{F5FD47F4-4A62-5647-874D-2CE0172969D5}" dt="2022-08-04T11:12:52.398" v="19"/>
          <ac:spMkLst>
            <pc:docMk/>
            <pc:sldMk cId="2346290301" sldId="265"/>
            <ac:spMk id="35" creationId="{F1991553-EC15-B5C4-1620-D93D0AE37B48}"/>
          </ac:spMkLst>
        </pc:spChg>
        <pc:spChg chg="add mod ord">
          <ac:chgData name="Florian Hulan" userId="e2dc7bf9-ee22-432b-bda1-02c8ac014857" providerId="ADAL" clId="{F5FD47F4-4A62-5647-874D-2CE0172969D5}" dt="2022-08-04T11:12:58.193" v="22" actId="700"/>
          <ac:spMkLst>
            <pc:docMk/>
            <pc:sldMk cId="2346290301" sldId="265"/>
            <ac:spMk id="36" creationId="{FCC0F1C8-2304-8ABA-AA34-6B496518A733}"/>
          </ac:spMkLst>
        </pc:spChg>
        <pc:spChg chg="add mod ord">
          <ac:chgData name="Florian Hulan" userId="e2dc7bf9-ee22-432b-bda1-02c8ac014857" providerId="ADAL" clId="{F5FD47F4-4A62-5647-874D-2CE0172969D5}" dt="2022-08-04T11:12:58.193" v="22" actId="700"/>
          <ac:spMkLst>
            <pc:docMk/>
            <pc:sldMk cId="2346290301" sldId="265"/>
            <ac:spMk id="37" creationId="{659EEA66-4F91-5E79-2102-B0621E187553}"/>
          </ac:spMkLst>
        </pc:spChg>
        <pc:picChg chg="add mod ord modCrop">
          <ac:chgData name="Florian Hulan" userId="e2dc7bf9-ee22-432b-bda1-02c8ac014857" providerId="ADAL" clId="{F5FD47F4-4A62-5647-874D-2CE0172969D5}" dt="2022-08-04T11:12:58.193" v="22" actId="700"/>
          <ac:picMkLst>
            <pc:docMk/>
            <pc:sldMk cId="2346290301" sldId="265"/>
            <ac:picMk id="7" creationId="{BE46FDE3-88D9-4DC9-6B60-9546967725FF}"/>
          </ac:picMkLst>
        </pc:picChg>
        <pc:picChg chg="add del mod">
          <ac:chgData name="Florian Hulan" userId="e2dc7bf9-ee22-432b-bda1-02c8ac014857" providerId="ADAL" clId="{F5FD47F4-4A62-5647-874D-2CE0172969D5}" dt="2022-08-04T11:11:47.411" v="10" actId="478"/>
          <ac:picMkLst>
            <pc:docMk/>
            <pc:sldMk cId="2346290301" sldId="265"/>
            <ac:picMk id="9" creationId="{DB4E8A80-8BD8-7852-C0E9-7A8E356B6B17}"/>
          </ac:picMkLst>
        </pc:picChg>
      </pc:sldChg>
      <pc:sldChg chg="addSp delSp modSp add mod ord modClrScheme chgLayout">
        <pc:chgData name="Florian Hulan" userId="e2dc7bf9-ee22-432b-bda1-02c8ac014857" providerId="ADAL" clId="{F5FD47F4-4A62-5647-874D-2CE0172969D5}" dt="2022-08-11T15:45:57.807" v="957" actId="14826"/>
        <pc:sldMkLst>
          <pc:docMk/>
          <pc:sldMk cId="4047947992" sldId="265"/>
        </pc:sldMkLst>
        <pc:spChg chg="add del mod ord">
          <ac:chgData name="Florian Hulan" userId="e2dc7bf9-ee22-432b-bda1-02c8ac014857" providerId="ADAL" clId="{F5FD47F4-4A62-5647-874D-2CE0172969D5}" dt="2022-08-04T12:40:32.496" v="301" actId="478"/>
          <ac:spMkLst>
            <pc:docMk/>
            <pc:sldMk cId="4047947992" sldId="265"/>
            <ac:spMk id="2" creationId="{88D17522-F998-045C-EA88-CDFDE4F8998D}"/>
          </ac:spMkLst>
        </pc:spChg>
        <pc:spChg chg="add mod">
          <ac:chgData name="Florian Hulan" userId="e2dc7bf9-ee22-432b-bda1-02c8ac014857" providerId="ADAL" clId="{F5FD47F4-4A62-5647-874D-2CE0172969D5}" dt="2022-08-11T11:42:16.528" v="745"/>
          <ac:spMkLst>
            <pc:docMk/>
            <pc:sldMk cId="4047947992" sldId="265"/>
            <ac:spMk id="2" creationId="{B1190F5C-E645-6015-EFEF-B6065F40B2F7}"/>
          </ac:spMkLst>
        </pc:spChg>
        <pc:spChg chg="mod ord">
          <ac:chgData name="Florian Hulan" userId="e2dc7bf9-ee22-432b-bda1-02c8ac014857" providerId="ADAL" clId="{F5FD47F4-4A62-5647-874D-2CE0172969D5}" dt="2022-08-11T11:42:16.528" v="745"/>
          <ac:spMkLst>
            <pc:docMk/>
            <pc:sldMk cId="4047947992" sldId="265"/>
            <ac:spMk id="3" creationId="{E00CE0F5-E74F-EC66-B3D4-40AE534EE03E}"/>
          </ac:spMkLst>
        </pc:spChg>
        <pc:spChg chg="add del mod">
          <ac:chgData name="Florian Hulan" userId="e2dc7bf9-ee22-432b-bda1-02c8ac014857" providerId="ADAL" clId="{F5FD47F4-4A62-5647-874D-2CE0172969D5}" dt="2022-08-11T11:42:16.528" v="745"/>
          <ac:spMkLst>
            <pc:docMk/>
            <pc:sldMk cId="4047947992" sldId="265"/>
            <ac:spMk id="4" creationId="{0D507DAE-70DF-54AE-E55A-FE879037575C}"/>
          </ac:spMkLst>
        </pc:spChg>
        <pc:spChg chg="del mod ord">
          <ac:chgData name="Florian Hulan" userId="e2dc7bf9-ee22-432b-bda1-02c8ac014857" providerId="ADAL" clId="{F5FD47F4-4A62-5647-874D-2CE0172969D5}" dt="2022-08-04T12:39:59.027" v="280" actId="478"/>
          <ac:spMkLst>
            <pc:docMk/>
            <pc:sldMk cId="4047947992" sldId="265"/>
            <ac:spMk id="4" creationId="{BEEC975B-C8A2-B91B-940C-4E84215636B5}"/>
          </ac:spMkLst>
        </pc:spChg>
        <pc:spChg chg="add del mod">
          <ac:chgData name="Florian Hulan" userId="e2dc7bf9-ee22-432b-bda1-02c8ac014857" providerId="ADAL" clId="{F5FD47F4-4A62-5647-874D-2CE0172969D5}" dt="2022-08-11T11:42:16.528" v="745"/>
          <ac:spMkLst>
            <pc:docMk/>
            <pc:sldMk cId="4047947992" sldId="265"/>
            <ac:spMk id="5" creationId="{51DFA40A-3026-9AE2-C737-95306D14ED21}"/>
          </ac:spMkLst>
        </pc:spChg>
        <pc:spChg chg="add del mod">
          <ac:chgData name="Florian Hulan" userId="e2dc7bf9-ee22-432b-bda1-02c8ac014857" providerId="ADAL" clId="{F5FD47F4-4A62-5647-874D-2CE0172969D5}" dt="2022-08-11T11:42:16.528" v="745"/>
          <ac:spMkLst>
            <pc:docMk/>
            <pc:sldMk cId="4047947992" sldId="265"/>
            <ac:spMk id="6" creationId="{CF52EDFA-2383-ABEB-7D21-DD0FB6619553}"/>
          </ac:spMkLst>
        </pc:spChg>
        <pc:spChg chg="add mod">
          <ac:chgData name="Florian Hulan" userId="e2dc7bf9-ee22-432b-bda1-02c8ac014857" providerId="ADAL" clId="{F5FD47F4-4A62-5647-874D-2CE0172969D5}" dt="2022-08-11T11:45:07.078" v="876" actId="20577"/>
          <ac:spMkLst>
            <pc:docMk/>
            <pc:sldMk cId="4047947992" sldId="265"/>
            <ac:spMk id="8" creationId="{8D7B7CFE-F834-C8AA-416E-81686F9E04A3}"/>
          </ac:spMkLst>
        </pc:spChg>
        <pc:picChg chg="mod ord modCrop">
          <ac:chgData name="Florian Hulan" userId="e2dc7bf9-ee22-432b-bda1-02c8ac014857" providerId="ADAL" clId="{F5FD47F4-4A62-5647-874D-2CE0172969D5}" dt="2022-08-11T15:45:57.807" v="957" actId="14826"/>
          <ac:picMkLst>
            <pc:docMk/>
            <pc:sldMk cId="4047947992" sldId="265"/>
            <ac:picMk id="7" creationId="{EFC69D54-4F77-B030-9316-72EF718D75F1}"/>
          </ac:picMkLst>
        </pc:picChg>
      </pc:sldChg>
      <pc:sldChg chg="addSp modSp add mod modClrScheme chgLayout">
        <pc:chgData name="Florian Hulan" userId="e2dc7bf9-ee22-432b-bda1-02c8ac014857" providerId="ADAL" clId="{F5FD47F4-4A62-5647-874D-2CE0172969D5}" dt="2022-08-12T08:47:31.974" v="1000" actId="14826"/>
        <pc:sldMkLst>
          <pc:docMk/>
          <pc:sldMk cId="346861634" sldId="266"/>
        </pc:sldMkLst>
        <pc:spChg chg="add mod ord">
          <ac:chgData name="Florian Hulan" userId="e2dc7bf9-ee22-432b-bda1-02c8ac014857" providerId="ADAL" clId="{F5FD47F4-4A62-5647-874D-2CE0172969D5}" dt="2022-08-12T08:47:05.269" v="966" actId="700"/>
          <ac:spMkLst>
            <pc:docMk/>
            <pc:sldMk cId="346861634" sldId="266"/>
            <ac:spMk id="2" creationId="{81F21552-318E-E598-22D0-1DBF76213491}"/>
          </ac:spMkLst>
        </pc:spChg>
        <pc:spChg chg="mod ord">
          <ac:chgData name="Florian Hulan" userId="e2dc7bf9-ee22-432b-bda1-02c8ac014857" providerId="ADAL" clId="{F5FD47F4-4A62-5647-874D-2CE0172969D5}" dt="2022-08-12T08:47:16.020" v="999" actId="20577"/>
          <ac:spMkLst>
            <pc:docMk/>
            <pc:sldMk cId="346861634" sldId="266"/>
            <ac:spMk id="3" creationId="{E00CE0F5-E74F-EC66-B3D4-40AE534EE03E}"/>
          </ac:spMkLst>
        </pc:spChg>
        <pc:spChg chg="mod ord">
          <ac:chgData name="Florian Hulan" userId="e2dc7bf9-ee22-432b-bda1-02c8ac014857" providerId="ADAL" clId="{F5FD47F4-4A62-5647-874D-2CE0172969D5}" dt="2022-08-12T08:47:11.662" v="990" actId="20577"/>
          <ac:spMkLst>
            <pc:docMk/>
            <pc:sldMk cId="346861634" sldId="266"/>
            <ac:spMk id="4" creationId="{BEEC975B-C8A2-B91B-940C-4E84215636B5}"/>
          </ac:spMkLst>
        </pc:spChg>
        <pc:picChg chg="mod ord modCrop">
          <ac:chgData name="Florian Hulan" userId="e2dc7bf9-ee22-432b-bda1-02c8ac014857" providerId="ADAL" clId="{F5FD47F4-4A62-5647-874D-2CE0172969D5}" dt="2022-08-12T08:47:31.974" v="1000" actId="14826"/>
          <ac:picMkLst>
            <pc:docMk/>
            <pc:sldMk cId="346861634" sldId="266"/>
            <ac:picMk id="7" creationId="{EFC69D54-4F77-B030-9316-72EF718D75F1}"/>
          </ac:picMkLst>
        </pc:picChg>
      </pc:sldChg>
      <pc:sldChg chg="addSp delSp modSp new del mod modClrScheme chgLayout">
        <pc:chgData name="Florian Hulan" userId="e2dc7bf9-ee22-432b-bda1-02c8ac014857" providerId="ADAL" clId="{F5FD47F4-4A62-5647-874D-2CE0172969D5}" dt="2022-08-04T11:14:34.191" v="31" actId="2696"/>
        <pc:sldMkLst>
          <pc:docMk/>
          <pc:sldMk cId="1502801191" sldId="266"/>
        </pc:sldMkLst>
        <pc:spChg chg="del mod ord">
          <ac:chgData name="Florian Hulan" userId="e2dc7bf9-ee22-432b-bda1-02c8ac014857" providerId="ADAL" clId="{F5FD47F4-4A62-5647-874D-2CE0172969D5}" dt="2022-08-04T11:13:32.292" v="24" actId="700"/>
          <ac:spMkLst>
            <pc:docMk/>
            <pc:sldMk cId="1502801191" sldId="266"/>
            <ac:spMk id="2" creationId="{54486AAB-126B-067D-7676-3A064E85EC64}"/>
          </ac:spMkLst>
        </pc:spChg>
        <pc:spChg chg="del mod ord">
          <ac:chgData name="Florian Hulan" userId="e2dc7bf9-ee22-432b-bda1-02c8ac014857" providerId="ADAL" clId="{F5FD47F4-4A62-5647-874D-2CE0172969D5}" dt="2022-08-04T11:13:32.292" v="24" actId="700"/>
          <ac:spMkLst>
            <pc:docMk/>
            <pc:sldMk cId="1502801191" sldId="266"/>
            <ac:spMk id="3" creationId="{E43ADFC7-ACAD-5198-E868-E9A5C3BEAC2B}"/>
          </ac:spMkLst>
        </pc:spChg>
        <pc:spChg chg="mod ord">
          <ac:chgData name="Florian Hulan" userId="e2dc7bf9-ee22-432b-bda1-02c8ac014857" providerId="ADAL" clId="{F5FD47F4-4A62-5647-874D-2CE0172969D5}" dt="2022-08-04T11:13:48.135" v="27" actId="700"/>
          <ac:spMkLst>
            <pc:docMk/>
            <pc:sldMk cId="1502801191" sldId="266"/>
            <ac:spMk id="4" creationId="{D1E6BCF0-927C-CF36-601A-4B750AD0697E}"/>
          </ac:spMkLst>
        </pc:spChg>
        <pc:spChg chg="del mod ord">
          <ac:chgData name="Florian Hulan" userId="e2dc7bf9-ee22-432b-bda1-02c8ac014857" providerId="ADAL" clId="{F5FD47F4-4A62-5647-874D-2CE0172969D5}" dt="2022-08-04T11:13:32.292" v="24" actId="700"/>
          <ac:spMkLst>
            <pc:docMk/>
            <pc:sldMk cId="1502801191" sldId="266"/>
            <ac:spMk id="5" creationId="{9FC9EEE8-6098-F8B0-DF46-6E605A134F5C}"/>
          </ac:spMkLst>
        </pc:spChg>
        <pc:spChg chg="add del mod ord">
          <ac:chgData name="Florian Hulan" userId="e2dc7bf9-ee22-432b-bda1-02c8ac014857" providerId="ADAL" clId="{F5FD47F4-4A62-5647-874D-2CE0172969D5}" dt="2022-08-04T11:13:37.594" v="25" actId="700"/>
          <ac:spMkLst>
            <pc:docMk/>
            <pc:sldMk cId="1502801191" sldId="266"/>
            <ac:spMk id="6" creationId="{C2D6E8CC-527C-03D5-86A1-6F2B5E5A6B1F}"/>
          </ac:spMkLst>
        </pc:spChg>
        <pc:spChg chg="add del mod ord">
          <ac:chgData name="Florian Hulan" userId="e2dc7bf9-ee22-432b-bda1-02c8ac014857" providerId="ADAL" clId="{F5FD47F4-4A62-5647-874D-2CE0172969D5}" dt="2022-08-04T11:13:37.594" v="25" actId="700"/>
          <ac:spMkLst>
            <pc:docMk/>
            <pc:sldMk cId="1502801191" sldId="266"/>
            <ac:spMk id="7" creationId="{F64A466D-FF3F-CC66-39AC-DCB54CD6378A}"/>
          </ac:spMkLst>
        </pc:spChg>
        <pc:spChg chg="add del mod ord">
          <ac:chgData name="Florian Hulan" userId="e2dc7bf9-ee22-432b-bda1-02c8ac014857" providerId="ADAL" clId="{F5FD47F4-4A62-5647-874D-2CE0172969D5}" dt="2022-08-04T11:13:37.594" v="25" actId="700"/>
          <ac:spMkLst>
            <pc:docMk/>
            <pc:sldMk cId="1502801191" sldId="266"/>
            <ac:spMk id="8" creationId="{BA0C7B4D-C847-FCB7-BBAA-77971D1E9938}"/>
          </ac:spMkLst>
        </pc:spChg>
        <pc:spChg chg="add del mod ord">
          <ac:chgData name="Florian Hulan" userId="e2dc7bf9-ee22-432b-bda1-02c8ac014857" providerId="ADAL" clId="{F5FD47F4-4A62-5647-874D-2CE0172969D5}" dt="2022-08-04T11:13:43.981" v="26" actId="700"/>
          <ac:spMkLst>
            <pc:docMk/>
            <pc:sldMk cId="1502801191" sldId="266"/>
            <ac:spMk id="9" creationId="{C9F8F3E7-CFD9-EF17-476C-0A55C4FA733A}"/>
          </ac:spMkLst>
        </pc:spChg>
        <pc:spChg chg="add del mod ord">
          <ac:chgData name="Florian Hulan" userId="e2dc7bf9-ee22-432b-bda1-02c8ac014857" providerId="ADAL" clId="{F5FD47F4-4A62-5647-874D-2CE0172969D5}" dt="2022-08-04T11:13:43.981" v="26" actId="700"/>
          <ac:spMkLst>
            <pc:docMk/>
            <pc:sldMk cId="1502801191" sldId="266"/>
            <ac:spMk id="10" creationId="{5D0118AC-5DF4-940C-0A57-F9C669B893AC}"/>
          </ac:spMkLst>
        </pc:spChg>
        <pc:spChg chg="add del mod ord">
          <ac:chgData name="Florian Hulan" userId="e2dc7bf9-ee22-432b-bda1-02c8ac014857" providerId="ADAL" clId="{F5FD47F4-4A62-5647-874D-2CE0172969D5}" dt="2022-08-04T11:13:48.135" v="27" actId="700"/>
          <ac:spMkLst>
            <pc:docMk/>
            <pc:sldMk cId="1502801191" sldId="266"/>
            <ac:spMk id="11" creationId="{2B8E7C53-C5CC-814F-364C-A38E11CD2F7D}"/>
          </ac:spMkLst>
        </pc:spChg>
        <pc:spChg chg="add del mod ord">
          <ac:chgData name="Florian Hulan" userId="e2dc7bf9-ee22-432b-bda1-02c8ac014857" providerId="ADAL" clId="{F5FD47F4-4A62-5647-874D-2CE0172969D5}" dt="2022-08-04T11:13:48.135" v="27" actId="700"/>
          <ac:spMkLst>
            <pc:docMk/>
            <pc:sldMk cId="1502801191" sldId="266"/>
            <ac:spMk id="12" creationId="{8C9507F9-3087-0438-102E-1640A794F558}"/>
          </ac:spMkLst>
        </pc:spChg>
        <pc:spChg chg="add mod ord">
          <ac:chgData name="Florian Hulan" userId="e2dc7bf9-ee22-432b-bda1-02c8ac014857" providerId="ADAL" clId="{F5FD47F4-4A62-5647-874D-2CE0172969D5}" dt="2022-08-04T11:13:48.135" v="27" actId="700"/>
          <ac:spMkLst>
            <pc:docMk/>
            <pc:sldMk cId="1502801191" sldId="266"/>
            <ac:spMk id="13" creationId="{A9EAB445-077B-CB2D-C112-0FAAB008C7DD}"/>
          </ac:spMkLst>
        </pc:spChg>
        <pc:spChg chg="add mod ord">
          <ac:chgData name="Florian Hulan" userId="e2dc7bf9-ee22-432b-bda1-02c8ac014857" providerId="ADAL" clId="{F5FD47F4-4A62-5647-874D-2CE0172969D5}" dt="2022-08-04T11:14:26.311" v="28" actId="14100"/>
          <ac:spMkLst>
            <pc:docMk/>
            <pc:sldMk cId="1502801191" sldId="266"/>
            <ac:spMk id="14" creationId="{45771C23-8A5C-8273-3E16-984986A3F26D}"/>
          </ac:spMkLst>
        </pc:spChg>
        <pc:spChg chg="add mod ord">
          <ac:chgData name="Florian Hulan" userId="e2dc7bf9-ee22-432b-bda1-02c8ac014857" providerId="ADAL" clId="{F5FD47F4-4A62-5647-874D-2CE0172969D5}" dt="2022-08-04T11:13:48.135" v="27" actId="700"/>
          <ac:spMkLst>
            <pc:docMk/>
            <pc:sldMk cId="1502801191" sldId="266"/>
            <ac:spMk id="15" creationId="{812B60E6-89C8-A051-DE56-7C32E395A65B}"/>
          </ac:spMkLst>
        </pc:spChg>
      </pc:sldChg>
      <pc:sldChg chg="new del">
        <pc:chgData name="Florian Hulan" userId="e2dc7bf9-ee22-432b-bda1-02c8ac014857" providerId="ADAL" clId="{F5FD47F4-4A62-5647-874D-2CE0172969D5}" dt="2022-08-04T12:35:45.872" v="97" actId="2696"/>
        <pc:sldMkLst>
          <pc:docMk/>
          <pc:sldMk cId="2705820995" sldId="267"/>
        </pc:sldMkLst>
      </pc:sldChg>
      <pc:sldChg chg="addSp delSp modSp add mod modClrScheme chgLayout">
        <pc:chgData name="Florian Hulan" userId="e2dc7bf9-ee22-432b-bda1-02c8ac014857" providerId="ADAL" clId="{F5FD47F4-4A62-5647-874D-2CE0172969D5}" dt="2022-08-11T15:46:06.110" v="959" actId="14826"/>
        <pc:sldMkLst>
          <pc:docMk/>
          <pc:sldMk cId="3999295015" sldId="267"/>
        </pc:sldMkLst>
        <pc:spChg chg="add mod ord">
          <ac:chgData name="Florian Hulan" userId="e2dc7bf9-ee22-432b-bda1-02c8ac014857" providerId="ADAL" clId="{F5FD47F4-4A62-5647-874D-2CE0172969D5}" dt="2022-08-11T11:42:18.927" v="746"/>
          <ac:spMkLst>
            <pc:docMk/>
            <pc:sldMk cId="3999295015" sldId="267"/>
            <ac:spMk id="2" creationId="{78886CEF-C22D-A67D-C981-756C7C7E2224}"/>
          </ac:spMkLst>
        </pc:spChg>
        <pc:spChg chg="mod ord">
          <ac:chgData name="Florian Hulan" userId="e2dc7bf9-ee22-432b-bda1-02c8ac014857" providerId="ADAL" clId="{F5FD47F4-4A62-5647-874D-2CE0172969D5}" dt="2022-08-11T11:42:18.927" v="746"/>
          <ac:spMkLst>
            <pc:docMk/>
            <pc:sldMk cId="3999295015" sldId="267"/>
            <ac:spMk id="3" creationId="{E00CE0F5-E74F-EC66-B3D4-40AE534EE03E}"/>
          </ac:spMkLst>
        </pc:spChg>
        <pc:spChg chg="add del mod ord">
          <ac:chgData name="Florian Hulan" userId="e2dc7bf9-ee22-432b-bda1-02c8ac014857" providerId="ADAL" clId="{F5FD47F4-4A62-5647-874D-2CE0172969D5}" dt="2022-08-04T12:41:17.724" v="329"/>
          <ac:spMkLst>
            <pc:docMk/>
            <pc:sldMk cId="3999295015" sldId="267"/>
            <ac:spMk id="4" creationId="{4DBB0978-D36B-6377-9C33-CE1EFC480BC6}"/>
          </ac:spMkLst>
        </pc:spChg>
        <pc:spChg chg="add mod">
          <ac:chgData name="Florian Hulan" userId="e2dc7bf9-ee22-432b-bda1-02c8ac014857" providerId="ADAL" clId="{F5FD47F4-4A62-5647-874D-2CE0172969D5}" dt="2022-08-11T11:42:18.927" v="746"/>
          <ac:spMkLst>
            <pc:docMk/>
            <pc:sldMk cId="3999295015" sldId="267"/>
            <ac:spMk id="4" creationId="{B9401997-3599-E616-C463-8D5186814A30}"/>
          </ac:spMkLst>
        </pc:spChg>
        <pc:spChg chg="add del mod">
          <ac:chgData name="Florian Hulan" userId="e2dc7bf9-ee22-432b-bda1-02c8ac014857" providerId="ADAL" clId="{F5FD47F4-4A62-5647-874D-2CE0172969D5}" dt="2022-08-11T11:42:18.927" v="746"/>
          <ac:spMkLst>
            <pc:docMk/>
            <pc:sldMk cId="3999295015" sldId="267"/>
            <ac:spMk id="5" creationId="{C27ECBC1-8CD1-F1E7-AFA4-5F3F62507A99}"/>
          </ac:spMkLst>
        </pc:spChg>
        <pc:spChg chg="add del mod">
          <ac:chgData name="Florian Hulan" userId="e2dc7bf9-ee22-432b-bda1-02c8ac014857" providerId="ADAL" clId="{F5FD47F4-4A62-5647-874D-2CE0172969D5}" dt="2022-08-11T11:42:18.927" v="746"/>
          <ac:spMkLst>
            <pc:docMk/>
            <pc:sldMk cId="3999295015" sldId="267"/>
            <ac:spMk id="8" creationId="{09809378-362F-F2D6-E3CD-229F3D0B6A97}"/>
          </ac:spMkLst>
        </pc:spChg>
        <pc:spChg chg="add del mod">
          <ac:chgData name="Florian Hulan" userId="e2dc7bf9-ee22-432b-bda1-02c8ac014857" providerId="ADAL" clId="{F5FD47F4-4A62-5647-874D-2CE0172969D5}" dt="2022-08-11T11:42:18.927" v="746"/>
          <ac:spMkLst>
            <pc:docMk/>
            <pc:sldMk cId="3999295015" sldId="267"/>
            <ac:spMk id="9" creationId="{DFA73F49-8B85-6EA8-E4CC-3237487F9C06}"/>
          </ac:spMkLst>
        </pc:spChg>
        <pc:spChg chg="add del mod">
          <ac:chgData name="Florian Hulan" userId="e2dc7bf9-ee22-432b-bda1-02c8ac014857" providerId="ADAL" clId="{F5FD47F4-4A62-5647-874D-2CE0172969D5}" dt="2022-08-11T11:42:18.927" v="746"/>
          <ac:spMkLst>
            <pc:docMk/>
            <pc:sldMk cId="3999295015" sldId="267"/>
            <ac:spMk id="10" creationId="{DCA429DD-4CA6-2FB2-65A4-1B2B546CB7A4}"/>
          </ac:spMkLst>
        </pc:spChg>
        <pc:spChg chg="add del mod">
          <ac:chgData name="Florian Hulan" userId="e2dc7bf9-ee22-432b-bda1-02c8ac014857" providerId="ADAL" clId="{F5FD47F4-4A62-5647-874D-2CE0172969D5}" dt="2022-08-11T11:42:18.927" v="746"/>
          <ac:spMkLst>
            <pc:docMk/>
            <pc:sldMk cId="3999295015" sldId="267"/>
            <ac:spMk id="11" creationId="{0E6ED7A0-3818-1063-E87D-8E0C80AE790D}"/>
          </ac:spMkLst>
        </pc:spChg>
        <pc:spChg chg="add mod">
          <ac:chgData name="Florian Hulan" userId="e2dc7bf9-ee22-432b-bda1-02c8ac014857" providerId="ADAL" clId="{F5FD47F4-4A62-5647-874D-2CE0172969D5}" dt="2022-08-11T11:45:01.184" v="854" actId="20577"/>
          <ac:spMkLst>
            <pc:docMk/>
            <pc:sldMk cId="3999295015" sldId="267"/>
            <ac:spMk id="12" creationId="{AAD03FC6-D2BB-AFCA-D4D7-8AE6012E3C7D}"/>
          </ac:spMkLst>
        </pc:spChg>
        <pc:picChg chg="add mod">
          <ac:chgData name="Florian Hulan" userId="e2dc7bf9-ee22-432b-bda1-02c8ac014857" providerId="ADAL" clId="{F5FD47F4-4A62-5647-874D-2CE0172969D5}" dt="2022-08-11T15:46:06.110" v="959" actId="14826"/>
          <ac:picMkLst>
            <pc:docMk/>
            <pc:sldMk cId="3999295015" sldId="267"/>
            <ac:picMk id="6" creationId="{F599D5C5-E373-8631-B612-DC72D2D22F0F}"/>
          </ac:picMkLst>
        </pc:picChg>
        <pc:picChg chg="mod ord modCrop">
          <ac:chgData name="Florian Hulan" userId="e2dc7bf9-ee22-432b-bda1-02c8ac014857" providerId="ADAL" clId="{F5FD47F4-4A62-5647-874D-2CE0172969D5}" dt="2022-08-11T15:46:02.157" v="958" actId="14826"/>
          <ac:picMkLst>
            <pc:docMk/>
            <pc:sldMk cId="3999295015" sldId="267"/>
            <ac:picMk id="7" creationId="{EFC69D54-4F77-B030-9316-72EF718D75F1}"/>
          </ac:picMkLst>
        </pc:picChg>
      </pc:sldChg>
      <pc:sldChg chg="addSp delSp modSp add mod modClrScheme chgLayout">
        <pc:chgData name="Florian Hulan" userId="e2dc7bf9-ee22-432b-bda1-02c8ac014857" providerId="ADAL" clId="{F5FD47F4-4A62-5647-874D-2CE0172969D5}" dt="2022-08-11T15:47:08.310" v="962" actId="14826"/>
        <pc:sldMkLst>
          <pc:docMk/>
          <pc:sldMk cId="929975276" sldId="268"/>
        </pc:sldMkLst>
        <pc:spChg chg="mod ord">
          <ac:chgData name="Florian Hulan" userId="e2dc7bf9-ee22-432b-bda1-02c8ac014857" providerId="ADAL" clId="{F5FD47F4-4A62-5647-874D-2CE0172969D5}" dt="2022-08-11T11:42:23.563" v="747"/>
          <ac:spMkLst>
            <pc:docMk/>
            <pc:sldMk cId="929975276" sldId="268"/>
            <ac:spMk id="2" creationId="{78886CEF-C22D-A67D-C981-756C7C7E2224}"/>
          </ac:spMkLst>
        </pc:spChg>
        <pc:spChg chg="mod ord">
          <ac:chgData name="Florian Hulan" userId="e2dc7bf9-ee22-432b-bda1-02c8ac014857" providerId="ADAL" clId="{F5FD47F4-4A62-5647-874D-2CE0172969D5}" dt="2022-08-11T11:42:23.563" v="747"/>
          <ac:spMkLst>
            <pc:docMk/>
            <pc:sldMk cId="929975276" sldId="268"/>
            <ac:spMk id="3" creationId="{E00CE0F5-E74F-EC66-B3D4-40AE534EE03E}"/>
          </ac:spMkLst>
        </pc:spChg>
        <pc:spChg chg="add mod">
          <ac:chgData name="Florian Hulan" userId="e2dc7bf9-ee22-432b-bda1-02c8ac014857" providerId="ADAL" clId="{F5FD47F4-4A62-5647-874D-2CE0172969D5}" dt="2022-08-11T11:42:23.563" v="747"/>
          <ac:spMkLst>
            <pc:docMk/>
            <pc:sldMk cId="929975276" sldId="268"/>
            <ac:spMk id="4" creationId="{801A02BD-83F0-D8EC-A6EC-68131128CE1A}"/>
          </ac:spMkLst>
        </pc:spChg>
        <pc:spChg chg="add del mod ord">
          <ac:chgData name="Florian Hulan" userId="e2dc7bf9-ee22-432b-bda1-02c8ac014857" providerId="ADAL" clId="{F5FD47F4-4A62-5647-874D-2CE0172969D5}" dt="2022-08-04T12:41:51.888" v="346"/>
          <ac:spMkLst>
            <pc:docMk/>
            <pc:sldMk cId="929975276" sldId="268"/>
            <ac:spMk id="4" creationId="{A7F176C5-D7DA-F2FD-23B9-AB92CBB0D09F}"/>
          </ac:spMkLst>
        </pc:spChg>
        <pc:spChg chg="add mod ord">
          <ac:chgData name="Florian Hulan" userId="e2dc7bf9-ee22-432b-bda1-02c8ac014857" providerId="ADAL" clId="{F5FD47F4-4A62-5647-874D-2CE0172969D5}" dt="2022-08-11T11:42:23.563" v="747"/>
          <ac:spMkLst>
            <pc:docMk/>
            <pc:sldMk cId="929975276" sldId="268"/>
            <ac:spMk id="5" creationId="{6D588EBC-EC7D-36A4-2354-43DA81C25F92}"/>
          </ac:spMkLst>
        </pc:spChg>
        <pc:spChg chg="add del mod">
          <ac:chgData name="Florian Hulan" userId="e2dc7bf9-ee22-432b-bda1-02c8ac014857" providerId="ADAL" clId="{F5FD47F4-4A62-5647-874D-2CE0172969D5}" dt="2022-08-11T11:42:23.563" v="747"/>
          <ac:spMkLst>
            <pc:docMk/>
            <pc:sldMk cId="929975276" sldId="268"/>
            <ac:spMk id="8" creationId="{5DF17878-DF09-6827-D798-A021677B95C6}"/>
          </ac:spMkLst>
        </pc:spChg>
        <pc:spChg chg="add del mod">
          <ac:chgData name="Florian Hulan" userId="e2dc7bf9-ee22-432b-bda1-02c8ac014857" providerId="ADAL" clId="{F5FD47F4-4A62-5647-874D-2CE0172969D5}" dt="2022-08-11T11:42:23.563" v="747"/>
          <ac:spMkLst>
            <pc:docMk/>
            <pc:sldMk cId="929975276" sldId="268"/>
            <ac:spMk id="10" creationId="{556A54A4-8466-AE98-66C9-15F9FC3E1440}"/>
          </ac:spMkLst>
        </pc:spChg>
        <pc:spChg chg="add del mod">
          <ac:chgData name="Florian Hulan" userId="e2dc7bf9-ee22-432b-bda1-02c8ac014857" providerId="ADAL" clId="{F5FD47F4-4A62-5647-874D-2CE0172969D5}" dt="2022-08-11T11:42:23.563" v="747"/>
          <ac:spMkLst>
            <pc:docMk/>
            <pc:sldMk cId="929975276" sldId="268"/>
            <ac:spMk id="11" creationId="{FF4B0ED2-24C7-2B53-15E1-5F091BC4F164}"/>
          </ac:spMkLst>
        </pc:spChg>
        <pc:spChg chg="add del mod">
          <ac:chgData name="Florian Hulan" userId="e2dc7bf9-ee22-432b-bda1-02c8ac014857" providerId="ADAL" clId="{F5FD47F4-4A62-5647-874D-2CE0172969D5}" dt="2022-08-11T11:42:23.563" v="747"/>
          <ac:spMkLst>
            <pc:docMk/>
            <pc:sldMk cId="929975276" sldId="268"/>
            <ac:spMk id="12" creationId="{3D5EB609-42BB-E1A8-5EE6-B8A606E2C756}"/>
          </ac:spMkLst>
        </pc:spChg>
        <pc:spChg chg="add del mod">
          <ac:chgData name="Florian Hulan" userId="e2dc7bf9-ee22-432b-bda1-02c8ac014857" providerId="ADAL" clId="{F5FD47F4-4A62-5647-874D-2CE0172969D5}" dt="2022-08-11T11:42:23.563" v="747"/>
          <ac:spMkLst>
            <pc:docMk/>
            <pc:sldMk cId="929975276" sldId="268"/>
            <ac:spMk id="13" creationId="{F4D284FF-FC25-E74C-F499-32AF84B3A8D2}"/>
          </ac:spMkLst>
        </pc:spChg>
        <pc:spChg chg="add del mod">
          <ac:chgData name="Florian Hulan" userId="e2dc7bf9-ee22-432b-bda1-02c8ac014857" providerId="ADAL" clId="{F5FD47F4-4A62-5647-874D-2CE0172969D5}" dt="2022-08-11T11:42:23.563" v="747"/>
          <ac:spMkLst>
            <pc:docMk/>
            <pc:sldMk cId="929975276" sldId="268"/>
            <ac:spMk id="14" creationId="{3A83AC59-54D3-D9AC-5694-9BC0596E6E2E}"/>
          </ac:spMkLst>
        </pc:spChg>
        <pc:spChg chg="add del mod">
          <ac:chgData name="Florian Hulan" userId="e2dc7bf9-ee22-432b-bda1-02c8ac014857" providerId="ADAL" clId="{F5FD47F4-4A62-5647-874D-2CE0172969D5}" dt="2022-08-11T11:42:23.563" v="747"/>
          <ac:spMkLst>
            <pc:docMk/>
            <pc:sldMk cId="929975276" sldId="268"/>
            <ac:spMk id="15" creationId="{F96B5CB5-1178-9C67-338C-17DD047039AC}"/>
          </ac:spMkLst>
        </pc:spChg>
        <pc:spChg chg="add mod">
          <ac:chgData name="Florian Hulan" userId="e2dc7bf9-ee22-432b-bda1-02c8ac014857" providerId="ADAL" clId="{F5FD47F4-4A62-5647-874D-2CE0172969D5}" dt="2022-08-11T11:45:13.198" v="900" actId="20577"/>
          <ac:spMkLst>
            <pc:docMk/>
            <pc:sldMk cId="929975276" sldId="268"/>
            <ac:spMk id="16" creationId="{BAFCD785-5BB7-11C6-3EFD-B4718EFCDE02}"/>
          </ac:spMkLst>
        </pc:spChg>
        <pc:picChg chg="mod ord modCrop">
          <ac:chgData name="Florian Hulan" userId="e2dc7bf9-ee22-432b-bda1-02c8ac014857" providerId="ADAL" clId="{F5FD47F4-4A62-5647-874D-2CE0172969D5}" dt="2022-08-11T15:47:08.310" v="962" actId="14826"/>
          <ac:picMkLst>
            <pc:docMk/>
            <pc:sldMk cId="929975276" sldId="268"/>
            <ac:picMk id="6" creationId="{F599D5C5-E373-8631-B612-DC72D2D22F0F}"/>
          </ac:picMkLst>
        </pc:picChg>
        <pc:picChg chg="mod ord modCrop">
          <ac:chgData name="Florian Hulan" userId="e2dc7bf9-ee22-432b-bda1-02c8ac014857" providerId="ADAL" clId="{F5FD47F4-4A62-5647-874D-2CE0172969D5}" dt="2022-08-11T15:47:05.994" v="961" actId="14826"/>
          <ac:picMkLst>
            <pc:docMk/>
            <pc:sldMk cId="929975276" sldId="268"/>
            <ac:picMk id="7" creationId="{EFC69D54-4F77-B030-9316-72EF718D75F1}"/>
          </ac:picMkLst>
        </pc:picChg>
        <pc:picChg chg="add mod">
          <ac:chgData name="Florian Hulan" userId="e2dc7bf9-ee22-432b-bda1-02c8ac014857" providerId="ADAL" clId="{F5FD47F4-4A62-5647-874D-2CE0172969D5}" dt="2022-08-11T15:47:03.862" v="960" actId="14826"/>
          <ac:picMkLst>
            <pc:docMk/>
            <pc:sldMk cId="929975276" sldId="268"/>
            <ac:picMk id="9" creationId="{420F4819-81F1-7D42-0054-9F09D7E3D6B6}"/>
          </ac:picMkLst>
        </pc:picChg>
      </pc:sldChg>
      <pc:sldChg chg="addSp delSp modSp new del mod modClrScheme chgLayout">
        <pc:chgData name="Florian Hulan" userId="e2dc7bf9-ee22-432b-bda1-02c8ac014857" providerId="ADAL" clId="{F5FD47F4-4A62-5647-874D-2CE0172969D5}" dt="2022-08-04T12:35:45.872" v="97" actId="2696"/>
        <pc:sldMkLst>
          <pc:docMk/>
          <pc:sldMk cId="3537793434" sldId="268"/>
        </pc:sldMkLst>
        <pc:spChg chg="del mod ord">
          <ac:chgData name="Florian Hulan" userId="e2dc7bf9-ee22-432b-bda1-02c8ac014857" providerId="ADAL" clId="{F5FD47F4-4A62-5647-874D-2CE0172969D5}" dt="2022-08-04T11:39:27.410" v="33" actId="700"/>
          <ac:spMkLst>
            <pc:docMk/>
            <pc:sldMk cId="3537793434" sldId="268"/>
            <ac:spMk id="2" creationId="{614114CD-FFCB-DA8E-119F-3D7D7A3DD410}"/>
          </ac:spMkLst>
        </pc:spChg>
        <pc:spChg chg="mod ord">
          <ac:chgData name="Florian Hulan" userId="e2dc7bf9-ee22-432b-bda1-02c8ac014857" providerId="ADAL" clId="{F5FD47F4-4A62-5647-874D-2CE0172969D5}" dt="2022-08-04T12:05:58.016" v="59" actId="700"/>
          <ac:spMkLst>
            <pc:docMk/>
            <pc:sldMk cId="3537793434" sldId="268"/>
            <ac:spMk id="3" creationId="{A8EF336B-DA79-D83C-EBDA-8033967E6748}"/>
          </ac:spMkLst>
        </pc:spChg>
        <pc:spChg chg="del mod ord">
          <ac:chgData name="Florian Hulan" userId="e2dc7bf9-ee22-432b-bda1-02c8ac014857" providerId="ADAL" clId="{F5FD47F4-4A62-5647-874D-2CE0172969D5}" dt="2022-08-04T11:39:27.410" v="33" actId="700"/>
          <ac:spMkLst>
            <pc:docMk/>
            <pc:sldMk cId="3537793434" sldId="268"/>
            <ac:spMk id="4" creationId="{07D28F62-7488-B56A-D1A6-5F2FE8681A3E}"/>
          </ac:spMkLst>
        </pc:spChg>
        <pc:spChg chg="add del mod ord">
          <ac:chgData name="Florian Hulan" userId="e2dc7bf9-ee22-432b-bda1-02c8ac014857" providerId="ADAL" clId="{F5FD47F4-4A62-5647-874D-2CE0172969D5}" dt="2022-08-04T12:05:53.656" v="58" actId="478"/>
          <ac:spMkLst>
            <pc:docMk/>
            <pc:sldMk cId="3537793434" sldId="268"/>
            <ac:spMk id="5" creationId="{DCAA5592-2967-7EC0-3E8D-DAF750E80CEE}"/>
          </ac:spMkLst>
        </pc:spChg>
        <pc:spChg chg="add del mod ord">
          <ac:chgData name="Florian Hulan" userId="e2dc7bf9-ee22-432b-bda1-02c8ac014857" providerId="ADAL" clId="{F5FD47F4-4A62-5647-874D-2CE0172969D5}" dt="2022-08-04T12:04:35.835" v="51"/>
          <ac:spMkLst>
            <pc:docMk/>
            <pc:sldMk cId="3537793434" sldId="268"/>
            <ac:spMk id="6" creationId="{7C8BCA59-DC5B-D634-0B8E-8F1BE0550E84}"/>
          </ac:spMkLst>
        </pc:spChg>
        <pc:spChg chg="add mod ord">
          <ac:chgData name="Florian Hulan" userId="e2dc7bf9-ee22-432b-bda1-02c8ac014857" providerId="ADAL" clId="{F5FD47F4-4A62-5647-874D-2CE0172969D5}" dt="2022-08-04T12:05:58.016" v="59" actId="700"/>
          <ac:spMkLst>
            <pc:docMk/>
            <pc:sldMk cId="3537793434" sldId="268"/>
            <ac:spMk id="7" creationId="{1E243B52-7FE9-B7B9-F8C4-6E52EC970DB8}"/>
          </ac:spMkLst>
        </pc:spChg>
        <pc:spChg chg="add del mod ord">
          <ac:chgData name="Florian Hulan" userId="e2dc7bf9-ee22-432b-bda1-02c8ac014857" providerId="ADAL" clId="{F5FD47F4-4A62-5647-874D-2CE0172969D5}" dt="2022-08-04T12:05:45.542" v="56" actId="700"/>
          <ac:spMkLst>
            <pc:docMk/>
            <pc:sldMk cId="3537793434" sldId="268"/>
            <ac:spMk id="12" creationId="{94AFC221-7C66-8232-336A-11A3A961DF51}"/>
          </ac:spMkLst>
        </pc:spChg>
        <pc:spChg chg="add del mod ord">
          <ac:chgData name="Florian Hulan" userId="e2dc7bf9-ee22-432b-bda1-02c8ac014857" providerId="ADAL" clId="{F5FD47F4-4A62-5647-874D-2CE0172969D5}" dt="2022-08-04T12:05:45.542" v="56" actId="700"/>
          <ac:spMkLst>
            <pc:docMk/>
            <pc:sldMk cId="3537793434" sldId="268"/>
            <ac:spMk id="13" creationId="{B1246F3F-1517-F3A1-48F3-DD34E9FB2E2C}"/>
          </ac:spMkLst>
        </pc:spChg>
        <pc:spChg chg="add del mod ord">
          <ac:chgData name="Florian Hulan" userId="e2dc7bf9-ee22-432b-bda1-02c8ac014857" providerId="ADAL" clId="{F5FD47F4-4A62-5647-874D-2CE0172969D5}" dt="2022-08-04T12:05:58.016" v="59" actId="700"/>
          <ac:spMkLst>
            <pc:docMk/>
            <pc:sldMk cId="3537793434" sldId="268"/>
            <ac:spMk id="14" creationId="{337DE982-309F-74E5-CBC3-B49876280C2A}"/>
          </ac:spMkLst>
        </pc:spChg>
        <pc:spChg chg="add mod ord">
          <ac:chgData name="Florian Hulan" userId="e2dc7bf9-ee22-432b-bda1-02c8ac014857" providerId="ADAL" clId="{F5FD47F4-4A62-5647-874D-2CE0172969D5}" dt="2022-08-04T12:05:58.016" v="59" actId="700"/>
          <ac:spMkLst>
            <pc:docMk/>
            <pc:sldMk cId="3537793434" sldId="268"/>
            <ac:spMk id="15" creationId="{F88CC5B1-BAAC-370F-F48F-64441627DC9C}"/>
          </ac:spMkLst>
        </pc:spChg>
        <pc:spChg chg="add mod ord">
          <ac:chgData name="Florian Hulan" userId="e2dc7bf9-ee22-432b-bda1-02c8ac014857" providerId="ADAL" clId="{F5FD47F4-4A62-5647-874D-2CE0172969D5}" dt="2022-08-04T12:05:58.016" v="59" actId="700"/>
          <ac:spMkLst>
            <pc:docMk/>
            <pc:sldMk cId="3537793434" sldId="268"/>
            <ac:spMk id="16" creationId="{452CD162-3BDC-D464-7AF0-DD687A9D6788}"/>
          </ac:spMkLst>
        </pc:spChg>
        <pc:picChg chg="add del mod">
          <ac:chgData name="Florian Hulan" userId="e2dc7bf9-ee22-432b-bda1-02c8ac014857" providerId="ADAL" clId="{F5FD47F4-4A62-5647-874D-2CE0172969D5}" dt="2022-08-04T11:55:24.934" v="48"/>
          <ac:picMkLst>
            <pc:docMk/>
            <pc:sldMk cId="3537793434" sldId="268"/>
            <ac:picMk id="9" creationId="{B16E4B81-8701-9088-939E-41F19DDA4D95}"/>
          </ac:picMkLst>
        </pc:picChg>
        <pc:picChg chg="add mod ord modCrop">
          <ac:chgData name="Florian Hulan" userId="e2dc7bf9-ee22-432b-bda1-02c8ac014857" providerId="ADAL" clId="{F5FD47F4-4A62-5647-874D-2CE0172969D5}" dt="2022-08-04T12:05:58.016" v="59" actId="700"/>
          <ac:picMkLst>
            <pc:docMk/>
            <pc:sldMk cId="3537793434" sldId="268"/>
            <ac:picMk id="11" creationId="{D20DF6C8-CEA5-4D4D-B137-E2EC6DF965E9}"/>
          </ac:picMkLst>
        </pc:picChg>
      </pc:sldChg>
      <pc:sldChg chg="addSp delSp modSp add mod modClrScheme chgLayout">
        <pc:chgData name="Florian Hulan" userId="e2dc7bf9-ee22-432b-bda1-02c8ac014857" providerId="ADAL" clId="{F5FD47F4-4A62-5647-874D-2CE0172969D5}" dt="2022-08-11T11:10:28.694" v="562"/>
        <pc:sldMkLst>
          <pc:docMk/>
          <pc:sldMk cId="3306781211" sldId="269"/>
        </pc:sldMkLst>
        <pc:spChg chg="mod ord">
          <ac:chgData name="Florian Hulan" userId="e2dc7bf9-ee22-432b-bda1-02c8ac014857" providerId="ADAL" clId="{F5FD47F4-4A62-5647-874D-2CE0172969D5}" dt="2022-08-04T12:42:36.389" v="390"/>
          <ac:spMkLst>
            <pc:docMk/>
            <pc:sldMk cId="3306781211" sldId="269"/>
            <ac:spMk id="2" creationId="{78886CEF-C22D-A67D-C981-756C7C7E2224}"/>
          </ac:spMkLst>
        </pc:spChg>
        <pc:spChg chg="mod ord">
          <ac:chgData name="Florian Hulan" userId="e2dc7bf9-ee22-432b-bda1-02c8ac014857" providerId="ADAL" clId="{F5FD47F4-4A62-5647-874D-2CE0172969D5}" dt="2022-08-04T12:42:27.457" v="378"/>
          <ac:spMkLst>
            <pc:docMk/>
            <pc:sldMk cId="3306781211" sldId="269"/>
            <ac:spMk id="3" creationId="{E00CE0F5-E74F-EC66-B3D4-40AE534EE03E}"/>
          </ac:spMkLst>
        </pc:spChg>
        <pc:spChg chg="add mod ord">
          <ac:chgData name="Florian Hulan" userId="e2dc7bf9-ee22-432b-bda1-02c8ac014857" providerId="ADAL" clId="{F5FD47F4-4A62-5647-874D-2CE0172969D5}" dt="2022-08-04T12:42:12.439" v="360" actId="20577"/>
          <ac:spMkLst>
            <pc:docMk/>
            <pc:sldMk cId="3306781211" sldId="269"/>
            <ac:spMk id="4" creationId="{4E0CD473-ED2D-12DD-23CC-ED5D90B957A3}"/>
          </ac:spMkLst>
        </pc:spChg>
        <pc:spChg chg="mod ord">
          <ac:chgData name="Florian Hulan" userId="e2dc7bf9-ee22-432b-bda1-02c8ac014857" providerId="ADAL" clId="{F5FD47F4-4A62-5647-874D-2CE0172969D5}" dt="2022-08-04T12:42:30.423" v="383" actId="20577"/>
          <ac:spMkLst>
            <pc:docMk/>
            <pc:sldMk cId="3306781211" sldId="269"/>
            <ac:spMk id="5" creationId="{6D588EBC-EC7D-36A4-2354-43DA81C25F92}"/>
          </ac:spMkLst>
        </pc:spChg>
        <pc:spChg chg="add mod">
          <ac:chgData name="Florian Hulan" userId="e2dc7bf9-ee22-432b-bda1-02c8ac014857" providerId="ADAL" clId="{F5FD47F4-4A62-5647-874D-2CE0172969D5}" dt="2022-08-11T11:10:28.694" v="562"/>
          <ac:spMkLst>
            <pc:docMk/>
            <pc:sldMk cId="3306781211" sldId="269"/>
            <ac:spMk id="6" creationId="{A73B78B1-D260-098B-91F1-30678A3EB0AE}"/>
          </ac:spMkLst>
        </pc:spChg>
        <pc:spChg chg="add mod ord">
          <ac:chgData name="Florian Hulan" userId="e2dc7bf9-ee22-432b-bda1-02c8ac014857" providerId="ADAL" clId="{F5FD47F4-4A62-5647-874D-2CE0172969D5}" dt="2022-08-04T12:42:32.936" v="389" actId="20577"/>
          <ac:spMkLst>
            <pc:docMk/>
            <pc:sldMk cId="3306781211" sldId="269"/>
            <ac:spMk id="8" creationId="{EAB272FF-4209-2A78-0C1B-FC3C32F58AD6}"/>
          </ac:spMkLst>
        </pc:spChg>
        <pc:picChg chg="del mod ord">
          <ac:chgData name="Florian Hulan" userId="e2dc7bf9-ee22-432b-bda1-02c8ac014857" providerId="ADAL" clId="{F5FD47F4-4A62-5647-874D-2CE0172969D5}" dt="2022-08-04T12:42:07.875" v="349" actId="478"/>
          <ac:picMkLst>
            <pc:docMk/>
            <pc:sldMk cId="3306781211" sldId="269"/>
            <ac:picMk id="6" creationId="{F599D5C5-E373-8631-B612-DC72D2D22F0F}"/>
          </ac:picMkLst>
        </pc:picChg>
        <pc:picChg chg="del mod ord">
          <ac:chgData name="Florian Hulan" userId="e2dc7bf9-ee22-432b-bda1-02c8ac014857" providerId="ADAL" clId="{F5FD47F4-4A62-5647-874D-2CE0172969D5}" dt="2022-08-04T12:42:08.966" v="350" actId="478"/>
          <ac:picMkLst>
            <pc:docMk/>
            <pc:sldMk cId="3306781211" sldId="269"/>
            <ac:picMk id="7" creationId="{EFC69D54-4F77-B030-9316-72EF718D75F1}"/>
          </ac:picMkLst>
        </pc:picChg>
        <pc:picChg chg="del mod ord">
          <ac:chgData name="Florian Hulan" userId="e2dc7bf9-ee22-432b-bda1-02c8ac014857" providerId="ADAL" clId="{F5FD47F4-4A62-5647-874D-2CE0172969D5}" dt="2022-08-04T12:42:09.865" v="351" actId="478"/>
          <ac:picMkLst>
            <pc:docMk/>
            <pc:sldMk cId="3306781211" sldId="269"/>
            <ac:picMk id="9" creationId="{420F4819-81F1-7D42-0054-9F09D7E3D6B6}"/>
          </ac:picMkLst>
        </pc:picChg>
      </pc:sldChg>
      <pc:sldChg chg="new del ord">
        <pc:chgData name="Florian Hulan" userId="e2dc7bf9-ee22-432b-bda1-02c8ac014857" providerId="ADAL" clId="{F5FD47F4-4A62-5647-874D-2CE0172969D5}" dt="2022-08-04T12:35:45.872" v="97" actId="2696"/>
        <pc:sldMkLst>
          <pc:docMk/>
          <pc:sldMk cId="3500831715" sldId="269"/>
        </pc:sldMkLst>
      </pc:sldChg>
      <pc:sldChg chg="new del">
        <pc:chgData name="Florian Hulan" userId="e2dc7bf9-ee22-432b-bda1-02c8ac014857" providerId="ADAL" clId="{F5FD47F4-4A62-5647-874D-2CE0172969D5}" dt="2022-08-04T12:35:45.872" v="97" actId="2696"/>
        <pc:sldMkLst>
          <pc:docMk/>
          <pc:sldMk cId="33220714" sldId="270"/>
        </pc:sldMkLst>
      </pc:sldChg>
      <pc:sldChg chg="addSp delSp modSp add mod modClrScheme chgLayout">
        <pc:chgData name="Florian Hulan" userId="e2dc7bf9-ee22-432b-bda1-02c8ac014857" providerId="ADAL" clId="{F5FD47F4-4A62-5647-874D-2CE0172969D5}" dt="2022-08-11T11:10:28.694" v="562"/>
        <pc:sldMkLst>
          <pc:docMk/>
          <pc:sldMk cId="867269525" sldId="270"/>
        </pc:sldMkLst>
        <pc:spChg chg="add mod">
          <ac:chgData name="Florian Hulan" userId="e2dc7bf9-ee22-432b-bda1-02c8ac014857" providerId="ADAL" clId="{F5FD47F4-4A62-5647-874D-2CE0172969D5}" dt="2022-08-11T11:10:28.694" v="562"/>
          <ac:spMkLst>
            <pc:docMk/>
            <pc:sldMk cId="867269525" sldId="270"/>
            <ac:spMk id="2" creationId="{0132C18D-3E50-C5BD-2940-9AB5AEC54A41}"/>
          </ac:spMkLst>
        </pc:spChg>
        <pc:spChg chg="del mod ord">
          <ac:chgData name="Florian Hulan" userId="e2dc7bf9-ee22-432b-bda1-02c8ac014857" providerId="ADAL" clId="{F5FD47F4-4A62-5647-874D-2CE0172969D5}" dt="2022-08-04T12:42:54.079" v="402" actId="478"/>
          <ac:spMkLst>
            <pc:docMk/>
            <pc:sldMk cId="867269525" sldId="270"/>
            <ac:spMk id="2" creationId="{78886CEF-C22D-A67D-C981-756C7C7E2224}"/>
          </ac:spMkLst>
        </pc:spChg>
        <pc:spChg chg="del mod ord">
          <ac:chgData name="Florian Hulan" userId="e2dc7bf9-ee22-432b-bda1-02c8ac014857" providerId="ADAL" clId="{F5FD47F4-4A62-5647-874D-2CE0172969D5}" dt="2022-08-04T12:42:54.079" v="402" actId="478"/>
          <ac:spMkLst>
            <pc:docMk/>
            <pc:sldMk cId="867269525" sldId="270"/>
            <ac:spMk id="3" creationId="{E00CE0F5-E74F-EC66-B3D4-40AE534EE03E}"/>
          </ac:spMkLst>
        </pc:spChg>
        <pc:spChg chg="mod ord">
          <ac:chgData name="Florian Hulan" userId="e2dc7bf9-ee22-432b-bda1-02c8ac014857" providerId="ADAL" clId="{F5FD47F4-4A62-5647-874D-2CE0172969D5}" dt="2022-08-04T12:42:51.931" v="401" actId="20577"/>
          <ac:spMkLst>
            <pc:docMk/>
            <pc:sldMk cId="867269525" sldId="270"/>
            <ac:spMk id="4" creationId="{4E0CD473-ED2D-12DD-23CC-ED5D90B957A3}"/>
          </ac:spMkLst>
        </pc:spChg>
        <pc:spChg chg="del mod ord">
          <ac:chgData name="Florian Hulan" userId="e2dc7bf9-ee22-432b-bda1-02c8ac014857" providerId="ADAL" clId="{F5FD47F4-4A62-5647-874D-2CE0172969D5}" dt="2022-08-04T12:42:56.374" v="403" actId="478"/>
          <ac:spMkLst>
            <pc:docMk/>
            <pc:sldMk cId="867269525" sldId="270"/>
            <ac:spMk id="5" creationId="{6D588EBC-EC7D-36A4-2354-43DA81C25F92}"/>
          </ac:spMkLst>
        </pc:spChg>
        <pc:spChg chg="del mod ord">
          <ac:chgData name="Florian Hulan" userId="e2dc7bf9-ee22-432b-bda1-02c8ac014857" providerId="ADAL" clId="{F5FD47F4-4A62-5647-874D-2CE0172969D5}" dt="2022-08-04T12:42:56.374" v="403" actId="478"/>
          <ac:spMkLst>
            <pc:docMk/>
            <pc:sldMk cId="867269525" sldId="270"/>
            <ac:spMk id="8" creationId="{EAB272FF-4209-2A78-0C1B-FC3C32F58AD6}"/>
          </ac:spMkLst>
        </pc:spChg>
      </pc:sldChg>
      <pc:sldChg chg="addSp delSp modSp add mod ord modClrScheme chgLayout">
        <pc:chgData name="Florian Hulan" userId="e2dc7bf9-ee22-432b-bda1-02c8ac014857" providerId="ADAL" clId="{F5FD47F4-4A62-5647-874D-2CE0172969D5}" dt="2022-08-11T11:10:28.694" v="562"/>
        <pc:sldMkLst>
          <pc:docMk/>
          <pc:sldMk cId="4025031048" sldId="271"/>
        </pc:sldMkLst>
        <pc:spChg chg="add del mod">
          <ac:chgData name="Florian Hulan" userId="e2dc7bf9-ee22-432b-bda1-02c8ac014857" providerId="ADAL" clId="{F5FD47F4-4A62-5647-874D-2CE0172969D5}" dt="2022-08-04T12:43:37.829" v="412"/>
          <ac:spMkLst>
            <pc:docMk/>
            <pc:sldMk cId="4025031048" sldId="271"/>
            <ac:spMk id="2" creationId="{1D7146BE-5452-C121-414E-7B859F93FA35}"/>
          </ac:spMkLst>
        </pc:spChg>
        <pc:spChg chg="add mod">
          <ac:chgData name="Florian Hulan" userId="e2dc7bf9-ee22-432b-bda1-02c8ac014857" providerId="ADAL" clId="{F5FD47F4-4A62-5647-874D-2CE0172969D5}" dt="2022-08-11T11:10:28.694" v="562"/>
          <ac:spMkLst>
            <pc:docMk/>
            <pc:sldMk cId="4025031048" sldId="271"/>
            <ac:spMk id="2" creationId="{F4830AC9-E7D6-BBB9-7F58-CDD9BF413328}"/>
          </ac:spMkLst>
        </pc:spChg>
        <pc:spChg chg="del mod ord">
          <ac:chgData name="Florian Hulan" userId="e2dc7bf9-ee22-432b-bda1-02c8ac014857" providerId="ADAL" clId="{F5FD47F4-4A62-5647-874D-2CE0172969D5}" dt="2022-08-04T12:51:46.023" v="468" actId="1957"/>
          <ac:spMkLst>
            <pc:docMk/>
            <pc:sldMk cId="4025031048" sldId="271"/>
            <ac:spMk id="3" creationId="{E00CE0F5-E74F-EC66-B3D4-40AE534EE03E}"/>
          </ac:spMkLst>
        </pc:spChg>
        <pc:spChg chg="del mod ord">
          <ac:chgData name="Florian Hulan" userId="e2dc7bf9-ee22-432b-bda1-02c8ac014857" providerId="ADAL" clId="{F5FD47F4-4A62-5647-874D-2CE0172969D5}" dt="2022-08-04T12:43:30.777" v="407" actId="478"/>
          <ac:spMkLst>
            <pc:docMk/>
            <pc:sldMk cId="4025031048" sldId="271"/>
            <ac:spMk id="4" creationId="{BEEC975B-C8A2-B91B-940C-4E84215636B5}"/>
          </ac:spMkLst>
        </pc:spChg>
        <pc:spChg chg="add del mod">
          <ac:chgData name="Florian Hulan" userId="e2dc7bf9-ee22-432b-bda1-02c8ac014857" providerId="ADAL" clId="{F5FD47F4-4A62-5647-874D-2CE0172969D5}" dt="2022-08-04T12:43:37.627" v="410" actId="478"/>
          <ac:spMkLst>
            <pc:docMk/>
            <pc:sldMk cId="4025031048" sldId="271"/>
            <ac:spMk id="5" creationId="{2319ADA5-E346-F62D-B0BD-C98C35EE65C5}"/>
          </ac:spMkLst>
        </pc:spChg>
        <pc:spChg chg="add del mod">
          <ac:chgData name="Florian Hulan" userId="e2dc7bf9-ee22-432b-bda1-02c8ac014857" providerId="ADAL" clId="{F5FD47F4-4A62-5647-874D-2CE0172969D5}" dt="2022-08-04T12:43:45.238" v="416"/>
          <ac:spMkLst>
            <pc:docMk/>
            <pc:sldMk cId="4025031048" sldId="271"/>
            <ac:spMk id="8" creationId="{813FA1D7-9F4B-9E21-E1AE-FE23F1EF3747}"/>
          </ac:spMkLst>
        </pc:spChg>
        <pc:spChg chg="add del mod">
          <ac:chgData name="Florian Hulan" userId="e2dc7bf9-ee22-432b-bda1-02c8ac014857" providerId="ADAL" clId="{F5FD47F4-4A62-5647-874D-2CE0172969D5}" dt="2022-08-04T12:43:42.882" v="415" actId="478"/>
          <ac:spMkLst>
            <pc:docMk/>
            <pc:sldMk cId="4025031048" sldId="271"/>
            <ac:spMk id="9" creationId="{843FD20B-68C9-483C-0D96-B3F9EEC5387A}"/>
          </ac:spMkLst>
        </pc:spChg>
        <pc:spChg chg="add del mod">
          <ac:chgData name="Florian Hulan" userId="e2dc7bf9-ee22-432b-bda1-02c8ac014857" providerId="ADAL" clId="{F5FD47F4-4A62-5647-874D-2CE0172969D5}" dt="2022-08-04T12:43:45.238" v="416"/>
          <ac:spMkLst>
            <pc:docMk/>
            <pc:sldMk cId="4025031048" sldId="271"/>
            <ac:spMk id="10" creationId="{E3080184-5584-10B8-B51C-44E47B550DDB}"/>
          </ac:spMkLst>
        </pc:spChg>
        <pc:spChg chg="add del mod">
          <ac:chgData name="Florian Hulan" userId="e2dc7bf9-ee22-432b-bda1-02c8ac014857" providerId="ADAL" clId="{F5FD47F4-4A62-5647-874D-2CE0172969D5}" dt="2022-08-04T12:49:36.442" v="427"/>
          <ac:spMkLst>
            <pc:docMk/>
            <pc:sldMk cId="4025031048" sldId="271"/>
            <ac:spMk id="11" creationId="{734ACE6E-F822-6845-4E4B-20F2173F2C68}"/>
          </ac:spMkLst>
        </pc:spChg>
        <pc:spChg chg="add del mod">
          <ac:chgData name="Florian Hulan" userId="e2dc7bf9-ee22-432b-bda1-02c8ac014857" providerId="ADAL" clId="{F5FD47F4-4A62-5647-874D-2CE0172969D5}" dt="2022-08-04T12:43:52.861" v="420" actId="478"/>
          <ac:spMkLst>
            <pc:docMk/>
            <pc:sldMk cId="4025031048" sldId="271"/>
            <ac:spMk id="12" creationId="{525C37B4-E3DA-9437-184D-EA91CB9B7C7C}"/>
          </ac:spMkLst>
        </pc:spChg>
        <pc:spChg chg="add del mod">
          <ac:chgData name="Florian Hulan" userId="e2dc7bf9-ee22-432b-bda1-02c8ac014857" providerId="ADAL" clId="{F5FD47F4-4A62-5647-874D-2CE0172969D5}" dt="2022-08-04T12:43:52.861" v="420" actId="478"/>
          <ac:spMkLst>
            <pc:docMk/>
            <pc:sldMk cId="4025031048" sldId="271"/>
            <ac:spMk id="13" creationId="{575A9F3C-97AA-38B2-3700-D982A429282B}"/>
          </ac:spMkLst>
        </pc:spChg>
        <pc:spChg chg="add del mod">
          <ac:chgData name="Florian Hulan" userId="e2dc7bf9-ee22-432b-bda1-02c8ac014857" providerId="ADAL" clId="{F5FD47F4-4A62-5647-874D-2CE0172969D5}" dt="2022-08-04T12:49:36.442" v="427"/>
          <ac:spMkLst>
            <pc:docMk/>
            <pc:sldMk cId="4025031048" sldId="271"/>
            <ac:spMk id="14" creationId="{306B3EDB-024C-CC9C-AA4B-E269DC658E31}"/>
          </ac:spMkLst>
        </pc:spChg>
        <pc:spChg chg="add mod">
          <ac:chgData name="Florian Hulan" userId="e2dc7bf9-ee22-432b-bda1-02c8ac014857" providerId="ADAL" clId="{F5FD47F4-4A62-5647-874D-2CE0172969D5}" dt="2022-08-04T12:50:50.798" v="462"/>
          <ac:spMkLst>
            <pc:docMk/>
            <pc:sldMk cId="4025031048" sldId="271"/>
            <ac:spMk id="15" creationId="{33F25E6B-8E0B-4510-7832-79006E4C9D8A}"/>
          </ac:spMkLst>
        </pc:spChg>
        <pc:spChg chg="add del mod">
          <ac:chgData name="Florian Hulan" userId="e2dc7bf9-ee22-432b-bda1-02c8ac014857" providerId="ADAL" clId="{F5FD47F4-4A62-5647-874D-2CE0172969D5}" dt="2022-08-04T12:49:56.249" v="450"/>
          <ac:spMkLst>
            <pc:docMk/>
            <pc:sldMk cId="4025031048" sldId="271"/>
            <ac:spMk id="16" creationId="{DA379D93-3755-32C4-4145-72F2D8CE715C}"/>
          </ac:spMkLst>
        </pc:spChg>
        <pc:spChg chg="add del mod">
          <ac:chgData name="Florian Hulan" userId="e2dc7bf9-ee22-432b-bda1-02c8ac014857" providerId="ADAL" clId="{F5FD47F4-4A62-5647-874D-2CE0172969D5}" dt="2022-08-04T12:49:56.249" v="450"/>
          <ac:spMkLst>
            <pc:docMk/>
            <pc:sldMk cId="4025031048" sldId="271"/>
            <ac:spMk id="17" creationId="{D1BA2210-056E-BB05-9D2A-F10DD5AC1392}"/>
          </ac:spMkLst>
        </pc:spChg>
        <pc:spChg chg="add del mod">
          <ac:chgData name="Florian Hulan" userId="e2dc7bf9-ee22-432b-bda1-02c8ac014857" providerId="ADAL" clId="{F5FD47F4-4A62-5647-874D-2CE0172969D5}" dt="2022-08-04T12:49:56.249" v="450"/>
          <ac:spMkLst>
            <pc:docMk/>
            <pc:sldMk cId="4025031048" sldId="271"/>
            <ac:spMk id="18" creationId="{BD5A9E50-4CD0-3B77-FA59-4218AC5C1E29}"/>
          </ac:spMkLst>
        </pc:spChg>
        <pc:spChg chg="add del mod">
          <ac:chgData name="Florian Hulan" userId="e2dc7bf9-ee22-432b-bda1-02c8ac014857" providerId="ADAL" clId="{F5FD47F4-4A62-5647-874D-2CE0172969D5}" dt="2022-08-04T12:50:50.798" v="462"/>
          <ac:spMkLst>
            <pc:docMk/>
            <pc:sldMk cId="4025031048" sldId="271"/>
            <ac:spMk id="19" creationId="{F55A9CF5-D2BF-6EA6-4D73-7EAF621DF65E}"/>
          </ac:spMkLst>
        </pc:spChg>
        <pc:spChg chg="add del mod">
          <ac:chgData name="Florian Hulan" userId="e2dc7bf9-ee22-432b-bda1-02c8ac014857" providerId="ADAL" clId="{F5FD47F4-4A62-5647-874D-2CE0172969D5}" dt="2022-08-04T12:50:50.798" v="462"/>
          <ac:spMkLst>
            <pc:docMk/>
            <pc:sldMk cId="4025031048" sldId="271"/>
            <ac:spMk id="20" creationId="{14839A42-27B1-1F04-0DB4-484554DA4C82}"/>
          </ac:spMkLst>
        </pc:spChg>
        <pc:spChg chg="add del mod">
          <ac:chgData name="Florian Hulan" userId="e2dc7bf9-ee22-432b-bda1-02c8ac014857" providerId="ADAL" clId="{F5FD47F4-4A62-5647-874D-2CE0172969D5}" dt="2022-08-04T12:50:50.798" v="462"/>
          <ac:spMkLst>
            <pc:docMk/>
            <pc:sldMk cId="4025031048" sldId="271"/>
            <ac:spMk id="21" creationId="{01BC7592-14B4-579F-654F-FE60457A8CCC}"/>
          </ac:spMkLst>
        </pc:spChg>
        <pc:spChg chg="add mod">
          <ac:chgData name="Florian Hulan" userId="e2dc7bf9-ee22-432b-bda1-02c8ac014857" providerId="ADAL" clId="{F5FD47F4-4A62-5647-874D-2CE0172969D5}" dt="2022-08-04T12:51:13.360" v="465"/>
          <ac:spMkLst>
            <pc:docMk/>
            <pc:sldMk cId="4025031048" sldId="271"/>
            <ac:spMk id="22" creationId="{1912DB2A-7E21-11CD-6B68-69F31F9812DA}"/>
          </ac:spMkLst>
        </pc:spChg>
        <pc:graphicFrameChg chg="add mod">
          <ac:chgData name="Florian Hulan" userId="e2dc7bf9-ee22-432b-bda1-02c8ac014857" providerId="ADAL" clId="{F5FD47F4-4A62-5647-874D-2CE0172969D5}" dt="2022-08-04T12:52:15.398" v="469" actId="1957"/>
          <ac:graphicFrameMkLst>
            <pc:docMk/>
            <pc:sldMk cId="4025031048" sldId="271"/>
            <ac:graphicFrameMk id="23" creationId="{0D2D07D7-E9C9-6876-5AA5-94B47FE2F30C}"/>
          </ac:graphicFrameMkLst>
        </pc:graphicFrameChg>
        <pc:picChg chg="del mod ord">
          <ac:chgData name="Florian Hulan" userId="e2dc7bf9-ee22-432b-bda1-02c8ac014857" providerId="ADAL" clId="{F5FD47F4-4A62-5647-874D-2CE0172969D5}" dt="2022-08-04T12:43:38.914" v="413" actId="478"/>
          <ac:picMkLst>
            <pc:docMk/>
            <pc:sldMk cId="4025031048" sldId="271"/>
            <ac:picMk id="7" creationId="{EFC69D54-4F77-B030-9316-72EF718D75F1}"/>
          </ac:picMkLst>
        </pc:picChg>
      </pc:sldChg>
      <pc:sldChg chg="addSp delSp modSp add mod modClrScheme chgLayout">
        <pc:chgData name="Florian Hulan" userId="e2dc7bf9-ee22-432b-bda1-02c8ac014857" providerId="ADAL" clId="{F5FD47F4-4A62-5647-874D-2CE0172969D5}" dt="2022-08-11T15:47:12.496" v="963" actId="14826"/>
        <pc:sldMkLst>
          <pc:docMk/>
          <pc:sldMk cId="3695410122" sldId="272"/>
        </pc:sldMkLst>
        <pc:spChg chg="add mod">
          <ac:chgData name="Florian Hulan" userId="e2dc7bf9-ee22-432b-bda1-02c8ac014857" providerId="ADAL" clId="{F5FD47F4-4A62-5647-874D-2CE0172969D5}" dt="2022-08-11T11:10:28.694" v="562"/>
          <ac:spMkLst>
            <pc:docMk/>
            <pc:sldMk cId="3695410122" sldId="272"/>
            <ac:spMk id="2" creationId="{1DABEA77-5F5B-ECE0-2DE9-D7DA7E9B4854}"/>
          </ac:spMkLst>
        </pc:spChg>
        <pc:spChg chg="add del mod ord">
          <ac:chgData name="Florian Hulan" userId="e2dc7bf9-ee22-432b-bda1-02c8ac014857" providerId="ADAL" clId="{F5FD47F4-4A62-5647-874D-2CE0172969D5}" dt="2022-08-04T12:52:46.624" v="472"/>
          <ac:spMkLst>
            <pc:docMk/>
            <pc:sldMk cId="3695410122" sldId="272"/>
            <ac:spMk id="2" creationId="{594844EA-5018-DFDE-2814-7BD5C16358EC}"/>
          </ac:spMkLst>
        </pc:spChg>
        <pc:spChg chg="add del mod">
          <ac:chgData name="Florian Hulan" userId="e2dc7bf9-ee22-432b-bda1-02c8ac014857" providerId="ADAL" clId="{F5FD47F4-4A62-5647-874D-2CE0172969D5}" dt="2022-08-04T12:52:46.624" v="472"/>
          <ac:spMkLst>
            <pc:docMk/>
            <pc:sldMk cId="3695410122" sldId="272"/>
            <ac:spMk id="3" creationId="{AFF9069B-EBF0-AF69-E8BE-2A9270DD73CF}"/>
          </ac:spMkLst>
        </pc:spChg>
        <pc:spChg chg="add del mod">
          <ac:chgData name="Florian Hulan" userId="e2dc7bf9-ee22-432b-bda1-02c8ac014857" providerId="ADAL" clId="{F5FD47F4-4A62-5647-874D-2CE0172969D5}" dt="2022-08-04T12:52:46.624" v="472"/>
          <ac:spMkLst>
            <pc:docMk/>
            <pc:sldMk cId="3695410122" sldId="272"/>
            <ac:spMk id="4" creationId="{E62BE19A-D362-3748-9B0B-7D89F5C0E62C}"/>
          </ac:spMkLst>
        </pc:spChg>
        <pc:spChg chg="add del mod">
          <ac:chgData name="Florian Hulan" userId="e2dc7bf9-ee22-432b-bda1-02c8ac014857" providerId="ADAL" clId="{F5FD47F4-4A62-5647-874D-2CE0172969D5}" dt="2022-08-04T12:52:47.792" v="473"/>
          <ac:spMkLst>
            <pc:docMk/>
            <pc:sldMk cId="3695410122" sldId="272"/>
            <ac:spMk id="5" creationId="{428A6565-BCCA-19D2-E3AC-A759DA71A987}"/>
          </ac:spMkLst>
        </pc:spChg>
        <pc:spChg chg="add del mod">
          <ac:chgData name="Florian Hulan" userId="e2dc7bf9-ee22-432b-bda1-02c8ac014857" providerId="ADAL" clId="{F5FD47F4-4A62-5647-874D-2CE0172969D5}" dt="2022-08-04T12:52:47.792" v="473"/>
          <ac:spMkLst>
            <pc:docMk/>
            <pc:sldMk cId="3695410122" sldId="272"/>
            <ac:spMk id="6" creationId="{9AD17EA8-E02F-680E-EC6B-7BDF33F06982}"/>
          </ac:spMkLst>
        </pc:spChg>
        <pc:spChg chg="add del mod">
          <ac:chgData name="Florian Hulan" userId="e2dc7bf9-ee22-432b-bda1-02c8ac014857" providerId="ADAL" clId="{F5FD47F4-4A62-5647-874D-2CE0172969D5}" dt="2022-08-04T12:52:47.792" v="473"/>
          <ac:spMkLst>
            <pc:docMk/>
            <pc:sldMk cId="3695410122" sldId="272"/>
            <ac:spMk id="7" creationId="{DACF5067-30B1-3AC9-DA34-66A4C09BAC50}"/>
          </ac:spMkLst>
        </pc:spChg>
        <pc:spChg chg="add del mod">
          <ac:chgData name="Florian Hulan" userId="e2dc7bf9-ee22-432b-bda1-02c8ac014857" providerId="ADAL" clId="{F5FD47F4-4A62-5647-874D-2CE0172969D5}" dt="2022-08-04T12:53:20.945" v="478"/>
          <ac:spMkLst>
            <pc:docMk/>
            <pc:sldMk cId="3695410122" sldId="272"/>
            <ac:spMk id="8" creationId="{5BB05DB7-24E8-FFED-3E7A-BF1614356D5A}"/>
          </ac:spMkLst>
        </pc:spChg>
        <pc:spChg chg="add mod">
          <ac:chgData name="Florian Hulan" userId="e2dc7bf9-ee22-432b-bda1-02c8ac014857" providerId="ADAL" clId="{F5FD47F4-4A62-5647-874D-2CE0172969D5}" dt="2022-08-04T12:53:01.047" v="476" actId="12"/>
          <ac:spMkLst>
            <pc:docMk/>
            <pc:sldMk cId="3695410122" sldId="272"/>
            <ac:spMk id="10" creationId="{83729DAB-7F84-C55B-166C-A8C370FB4603}"/>
          </ac:spMkLst>
        </pc:spChg>
        <pc:spChg chg="mod ord">
          <ac:chgData name="Florian Hulan" userId="e2dc7bf9-ee22-432b-bda1-02c8ac014857" providerId="ADAL" clId="{F5FD47F4-4A62-5647-874D-2CE0172969D5}" dt="2022-08-04T12:53:43.976" v="514" actId="20577"/>
          <ac:spMkLst>
            <pc:docMk/>
            <pc:sldMk cId="3695410122" sldId="272"/>
            <ac:spMk id="15" creationId="{33F25E6B-8E0B-4510-7832-79006E4C9D8A}"/>
          </ac:spMkLst>
        </pc:spChg>
        <pc:spChg chg="del mod ord">
          <ac:chgData name="Florian Hulan" userId="e2dc7bf9-ee22-432b-bda1-02c8ac014857" providerId="ADAL" clId="{F5FD47F4-4A62-5647-874D-2CE0172969D5}" dt="2022-08-04T12:53:03.767" v="477" actId="478"/>
          <ac:spMkLst>
            <pc:docMk/>
            <pc:sldMk cId="3695410122" sldId="272"/>
            <ac:spMk id="22" creationId="{1912DB2A-7E21-11CD-6B68-69F31F9812DA}"/>
          </ac:spMkLst>
        </pc:spChg>
        <pc:graphicFrameChg chg="del mod ord">
          <ac:chgData name="Florian Hulan" userId="e2dc7bf9-ee22-432b-bda1-02c8ac014857" providerId="ADAL" clId="{F5FD47F4-4A62-5647-874D-2CE0172969D5}" dt="2022-08-04T12:52:54.930" v="474" actId="478"/>
          <ac:graphicFrameMkLst>
            <pc:docMk/>
            <pc:sldMk cId="3695410122" sldId="272"/>
            <ac:graphicFrameMk id="23" creationId="{0D2D07D7-E9C9-6876-5AA5-94B47FE2F30C}"/>
          </ac:graphicFrameMkLst>
        </pc:graphicFrameChg>
        <pc:picChg chg="add mod">
          <ac:chgData name="Florian Hulan" userId="e2dc7bf9-ee22-432b-bda1-02c8ac014857" providerId="ADAL" clId="{F5FD47F4-4A62-5647-874D-2CE0172969D5}" dt="2022-08-11T15:47:12.496" v="963" actId="14826"/>
          <ac:picMkLst>
            <pc:docMk/>
            <pc:sldMk cId="3695410122" sldId="272"/>
            <ac:picMk id="12" creationId="{FE9A95AA-AF94-F452-1B09-F362E04ED0FF}"/>
          </ac:picMkLst>
        </pc:picChg>
      </pc:sldChg>
      <pc:sldChg chg="addSp delSp modSp add mod modClrScheme chgLayout">
        <pc:chgData name="Florian Hulan" userId="e2dc7bf9-ee22-432b-bda1-02c8ac014857" providerId="ADAL" clId="{F5FD47F4-4A62-5647-874D-2CE0172969D5}" dt="2022-09-05T13:48:42.165" v="1100"/>
        <pc:sldMkLst>
          <pc:docMk/>
          <pc:sldMk cId="3472172074" sldId="273"/>
        </pc:sldMkLst>
        <pc:spChg chg="add mod ord">
          <ac:chgData name="Florian Hulan" userId="e2dc7bf9-ee22-432b-bda1-02c8ac014857" providerId="ADAL" clId="{F5FD47F4-4A62-5647-874D-2CE0172969D5}" dt="2022-09-05T13:48:42.165" v="1100"/>
          <ac:spMkLst>
            <pc:docMk/>
            <pc:sldMk cId="3472172074" sldId="273"/>
            <ac:spMk id="2" creationId="{49E83D9A-1608-7966-7BF5-EF26377E3930}"/>
          </ac:spMkLst>
        </pc:spChg>
        <pc:spChg chg="add del mod">
          <ac:chgData name="Florian Hulan" userId="e2dc7bf9-ee22-432b-bda1-02c8ac014857" providerId="ADAL" clId="{F5FD47F4-4A62-5647-874D-2CE0172969D5}" dt="2022-08-04T12:54:02.198" v="517"/>
          <ac:spMkLst>
            <pc:docMk/>
            <pc:sldMk cId="3472172074" sldId="273"/>
            <ac:spMk id="2" creationId="{9842AFAB-88F5-4159-893E-6F4790DE8CDA}"/>
          </ac:spMkLst>
        </pc:spChg>
        <pc:spChg chg="add del mod">
          <ac:chgData name="Florian Hulan" userId="e2dc7bf9-ee22-432b-bda1-02c8ac014857" providerId="ADAL" clId="{F5FD47F4-4A62-5647-874D-2CE0172969D5}" dt="2022-08-04T12:54:02.198" v="517"/>
          <ac:spMkLst>
            <pc:docMk/>
            <pc:sldMk cId="3472172074" sldId="273"/>
            <ac:spMk id="3" creationId="{55AE1C08-B902-865E-D8FB-13B819758913}"/>
          </ac:spMkLst>
        </pc:spChg>
        <pc:spChg chg="add del mod">
          <ac:chgData name="Florian Hulan" userId="e2dc7bf9-ee22-432b-bda1-02c8ac014857" providerId="ADAL" clId="{F5FD47F4-4A62-5647-874D-2CE0172969D5}" dt="2022-09-05T13:48:42.165" v="1100"/>
          <ac:spMkLst>
            <pc:docMk/>
            <pc:sldMk cId="3472172074" sldId="273"/>
            <ac:spMk id="3" creationId="{86F0B86B-A7C4-CE11-5769-F48CB4E3B3A3}"/>
          </ac:spMkLst>
        </pc:spChg>
        <pc:spChg chg="add del mod">
          <ac:chgData name="Florian Hulan" userId="e2dc7bf9-ee22-432b-bda1-02c8ac014857" providerId="ADAL" clId="{F5FD47F4-4A62-5647-874D-2CE0172969D5}" dt="2022-09-05T13:48:42.165" v="1100"/>
          <ac:spMkLst>
            <pc:docMk/>
            <pc:sldMk cId="3472172074" sldId="273"/>
            <ac:spMk id="4" creationId="{4AE02774-DBD4-5EA3-5BF2-C80AAF9AB0E3}"/>
          </ac:spMkLst>
        </pc:spChg>
        <pc:spChg chg="add del mod">
          <ac:chgData name="Florian Hulan" userId="e2dc7bf9-ee22-432b-bda1-02c8ac014857" providerId="ADAL" clId="{F5FD47F4-4A62-5647-874D-2CE0172969D5}" dt="2022-08-04T12:54:02.198" v="517"/>
          <ac:spMkLst>
            <pc:docMk/>
            <pc:sldMk cId="3472172074" sldId="273"/>
            <ac:spMk id="4" creationId="{59B7128C-0EDC-4575-B231-7F0A39AAE208}"/>
          </ac:spMkLst>
        </pc:spChg>
        <pc:spChg chg="add del mod">
          <ac:chgData name="Florian Hulan" userId="e2dc7bf9-ee22-432b-bda1-02c8ac014857" providerId="ADAL" clId="{F5FD47F4-4A62-5647-874D-2CE0172969D5}" dt="2022-08-04T12:54:14.351" v="521"/>
          <ac:spMkLst>
            <pc:docMk/>
            <pc:sldMk cId="3472172074" sldId="273"/>
            <ac:spMk id="5" creationId="{62E12C37-AF4C-6F15-8BC7-2EF7E8F8BB1C}"/>
          </ac:spMkLst>
        </pc:spChg>
        <pc:spChg chg="add del mod">
          <ac:chgData name="Florian Hulan" userId="e2dc7bf9-ee22-432b-bda1-02c8ac014857" providerId="ADAL" clId="{F5FD47F4-4A62-5647-874D-2CE0172969D5}" dt="2022-09-05T13:48:42.165" v="1100"/>
          <ac:spMkLst>
            <pc:docMk/>
            <pc:sldMk cId="3472172074" sldId="273"/>
            <ac:spMk id="5" creationId="{A562E50E-4512-933B-5E98-33AE4D4B0B6C}"/>
          </ac:spMkLst>
        </pc:spChg>
        <pc:spChg chg="add del mod">
          <ac:chgData name="Florian Hulan" userId="e2dc7bf9-ee22-432b-bda1-02c8ac014857" providerId="ADAL" clId="{F5FD47F4-4A62-5647-874D-2CE0172969D5}" dt="2022-09-05T13:48:42.165" v="1100"/>
          <ac:spMkLst>
            <pc:docMk/>
            <pc:sldMk cId="3472172074" sldId="273"/>
            <ac:spMk id="6" creationId="{3D9F5801-43E8-7C8C-C143-D1530868151C}"/>
          </ac:spMkLst>
        </pc:spChg>
        <pc:spChg chg="add del mod">
          <ac:chgData name="Florian Hulan" userId="e2dc7bf9-ee22-432b-bda1-02c8ac014857" providerId="ADAL" clId="{F5FD47F4-4A62-5647-874D-2CE0172969D5}" dt="2022-08-04T12:54:14.351" v="521"/>
          <ac:spMkLst>
            <pc:docMk/>
            <pc:sldMk cId="3472172074" sldId="273"/>
            <ac:spMk id="6" creationId="{74DB3B79-3C97-0DEE-DB4F-DFFC4FF6242B}"/>
          </ac:spMkLst>
        </pc:spChg>
        <pc:spChg chg="add del mod">
          <ac:chgData name="Florian Hulan" userId="e2dc7bf9-ee22-432b-bda1-02c8ac014857" providerId="ADAL" clId="{F5FD47F4-4A62-5647-874D-2CE0172969D5}" dt="2022-08-04T12:54:14.351" v="521"/>
          <ac:spMkLst>
            <pc:docMk/>
            <pc:sldMk cId="3472172074" sldId="273"/>
            <ac:spMk id="7" creationId="{D5A68222-9511-7879-9E99-188C9AA532AC}"/>
          </ac:spMkLst>
        </pc:spChg>
        <pc:spChg chg="mod ord">
          <ac:chgData name="Florian Hulan" userId="e2dc7bf9-ee22-432b-bda1-02c8ac014857" providerId="ADAL" clId="{F5FD47F4-4A62-5647-874D-2CE0172969D5}" dt="2022-09-05T13:48:42.165" v="1100"/>
          <ac:spMkLst>
            <pc:docMk/>
            <pc:sldMk cId="3472172074" sldId="273"/>
            <ac:spMk id="10" creationId="{83729DAB-7F84-C55B-166C-A8C370FB4603}"/>
          </ac:spMkLst>
        </pc:spChg>
        <pc:spChg chg="mod ord">
          <ac:chgData name="Florian Hulan" userId="e2dc7bf9-ee22-432b-bda1-02c8ac014857" providerId="ADAL" clId="{F5FD47F4-4A62-5647-874D-2CE0172969D5}" dt="2022-09-05T13:48:42.165" v="1100"/>
          <ac:spMkLst>
            <pc:docMk/>
            <pc:sldMk cId="3472172074" sldId="273"/>
            <ac:spMk id="15" creationId="{33F25E6B-8E0B-4510-7832-79006E4C9D8A}"/>
          </ac:spMkLst>
        </pc:spChg>
        <pc:picChg chg="mod ord modCrop">
          <ac:chgData name="Florian Hulan" userId="e2dc7bf9-ee22-432b-bda1-02c8ac014857" providerId="ADAL" clId="{F5FD47F4-4A62-5647-874D-2CE0172969D5}" dt="2022-09-05T13:48:42.165" v="1100"/>
          <ac:picMkLst>
            <pc:docMk/>
            <pc:sldMk cId="3472172074" sldId="273"/>
            <ac:picMk id="12" creationId="{FE9A95AA-AF94-F452-1B09-F362E04ED0FF}"/>
          </ac:picMkLst>
        </pc:picChg>
      </pc:sldChg>
      <pc:sldChg chg="delSp modSp new mod">
        <pc:chgData name="Florian Hulan" userId="e2dc7bf9-ee22-432b-bda1-02c8ac014857" providerId="ADAL" clId="{F5FD47F4-4A62-5647-874D-2CE0172969D5}" dt="2022-09-05T13:48:12.975" v="1095" actId="478"/>
        <pc:sldMkLst>
          <pc:docMk/>
          <pc:sldMk cId="2670912219" sldId="274"/>
        </pc:sldMkLst>
        <pc:spChg chg="del mod">
          <ac:chgData name="Florian Hulan" userId="e2dc7bf9-ee22-432b-bda1-02c8ac014857" providerId="ADAL" clId="{F5FD47F4-4A62-5647-874D-2CE0172969D5}" dt="2022-09-05T13:48:12.975" v="1095" actId="478"/>
          <ac:spMkLst>
            <pc:docMk/>
            <pc:sldMk cId="2670912219" sldId="274"/>
            <ac:spMk id="2" creationId="{CB9D3B77-BD20-52E1-1230-2909D89A79A1}"/>
          </ac:spMkLst>
        </pc:spChg>
      </pc:sldChg>
      <pc:sldChg chg="modSp new del mod">
        <pc:chgData name="Florian Hulan" userId="e2dc7bf9-ee22-432b-bda1-02c8ac014857" providerId="ADAL" clId="{F5FD47F4-4A62-5647-874D-2CE0172969D5}" dt="2022-09-05T13:19:51.373" v="1029" actId="2696"/>
        <pc:sldMkLst>
          <pc:docMk/>
          <pc:sldMk cId="3191124909" sldId="274"/>
        </pc:sldMkLst>
        <pc:spChg chg="mod">
          <ac:chgData name="Florian Hulan" userId="e2dc7bf9-ee22-432b-bda1-02c8ac014857" providerId="ADAL" clId="{F5FD47F4-4A62-5647-874D-2CE0172969D5}" dt="2022-09-05T13:05:55.875" v="1024" actId="1076"/>
          <ac:spMkLst>
            <pc:docMk/>
            <pc:sldMk cId="3191124909" sldId="274"/>
            <ac:spMk id="2" creationId="{CDA242E9-D5FF-4492-62B9-489066141D3F}"/>
          </ac:spMkLst>
        </pc:spChg>
      </pc:sldChg>
      <pc:sldChg chg="addSp delSp modSp add del mod modClrScheme chgLayout">
        <pc:chgData name="Florian Hulan" userId="e2dc7bf9-ee22-432b-bda1-02c8ac014857" providerId="ADAL" clId="{F5FD47F4-4A62-5647-874D-2CE0172969D5}" dt="2022-09-05T13:05:39.730" v="1020" actId="2696"/>
        <pc:sldMkLst>
          <pc:docMk/>
          <pc:sldMk cId="4291335829" sldId="274"/>
        </pc:sldMkLst>
        <pc:spChg chg="add del mod">
          <ac:chgData name="Florian Hulan" userId="e2dc7bf9-ee22-432b-bda1-02c8ac014857" providerId="ADAL" clId="{F5FD47F4-4A62-5647-874D-2CE0172969D5}" dt="2022-09-05T13:04:32.867" v="1019"/>
          <ac:spMkLst>
            <pc:docMk/>
            <pc:sldMk cId="4291335829" sldId="274"/>
            <ac:spMk id="2" creationId="{4447CFF3-76B3-FA31-54A3-54F6E61A8763}"/>
          </ac:spMkLst>
        </pc:spChg>
        <pc:spChg chg="add del mod ord">
          <ac:chgData name="Florian Hulan" userId="e2dc7bf9-ee22-432b-bda1-02c8ac014857" providerId="ADAL" clId="{F5FD47F4-4A62-5647-874D-2CE0172969D5}" dt="2022-08-11T11:48:39.673" v="919"/>
          <ac:spMkLst>
            <pc:docMk/>
            <pc:sldMk cId="4291335829" sldId="274"/>
            <ac:spMk id="2" creationId="{CD4B0C37-454D-22FA-692B-B9B2D0CB4993}"/>
          </ac:spMkLst>
        </pc:spChg>
        <pc:spChg chg="add del mod">
          <ac:chgData name="Florian Hulan" userId="e2dc7bf9-ee22-432b-bda1-02c8ac014857" providerId="ADAL" clId="{F5FD47F4-4A62-5647-874D-2CE0172969D5}" dt="2022-08-11T11:48:39.673" v="919"/>
          <ac:spMkLst>
            <pc:docMk/>
            <pc:sldMk cId="4291335829" sldId="274"/>
            <ac:spMk id="3" creationId="{1E4961E1-5835-D32E-E5E5-BBFEC6310E12}"/>
          </ac:spMkLst>
        </pc:spChg>
        <pc:spChg chg="add del mod">
          <ac:chgData name="Florian Hulan" userId="e2dc7bf9-ee22-432b-bda1-02c8ac014857" providerId="ADAL" clId="{F5FD47F4-4A62-5647-874D-2CE0172969D5}" dt="2022-08-11T11:48:39.673" v="919"/>
          <ac:spMkLst>
            <pc:docMk/>
            <pc:sldMk cId="4291335829" sldId="274"/>
            <ac:spMk id="4" creationId="{546F2040-E41E-6E13-F795-2450E45FC935}"/>
          </ac:spMkLst>
        </pc:spChg>
        <pc:spChg chg="add del mod">
          <ac:chgData name="Florian Hulan" userId="e2dc7bf9-ee22-432b-bda1-02c8ac014857" providerId="ADAL" clId="{F5FD47F4-4A62-5647-874D-2CE0172969D5}" dt="2022-08-11T11:49:09.621" v="924"/>
          <ac:spMkLst>
            <pc:docMk/>
            <pc:sldMk cId="4291335829" sldId="274"/>
            <ac:spMk id="6" creationId="{E17F60F9-ED4C-FF7E-58F4-95777EBB59DB}"/>
          </ac:spMkLst>
        </pc:spChg>
        <pc:spChg chg="add del mod">
          <ac:chgData name="Florian Hulan" userId="e2dc7bf9-ee22-432b-bda1-02c8ac014857" providerId="ADAL" clId="{F5FD47F4-4A62-5647-874D-2CE0172969D5}" dt="2022-09-05T13:04:32.867" v="1019"/>
          <ac:spMkLst>
            <pc:docMk/>
            <pc:sldMk cId="4291335829" sldId="274"/>
            <ac:spMk id="6" creationId="{FB23827D-175A-EA42-0024-61DEA16BD645}"/>
          </ac:spMkLst>
        </pc:spChg>
        <pc:spChg chg="add del mod">
          <ac:chgData name="Florian Hulan" userId="e2dc7bf9-ee22-432b-bda1-02c8ac014857" providerId="ADAL" clId="{F5FD47F4-4A62-5647-874D-2CE0172969D5}" dt="2022-08-11T11:49:09.621" v="924"/>
          <ac:spMkLst>
            <pc:docMk/>
            <pc:sldMk cId="4291335829" sldId="274"/>
            <ac:spMk id="7" creationId="{85B653BC-CFD2-1FA4-C6EC-6160F4D75823}"/>
          </ac:spMkLst>
        </pc:spChg>
        <pc:spChg chg="add del mod">
          <ac:chgData name="Florian Hulan" userId="e2dc7bf9-ee22-432b-bda1-02c8ac014857" providerId="ADAL" clId="{F5FD47F4-4A62-5647-874D-2CE0172969D5}" dt="2022-08-11T11:50:50.206" v="939"/>
          <ac:spMkLst>
            <pc:docMk/>
            <pc:sldMk cId="4291335829" sldId="274"/>
            <ac:spMk id="8" creationId="{C7A858F3-6871-08F7-2540-930AFB8641FE}"/>
          </ac:spMkLst>
        </pc:spChg>
        <pc:spChg chg="mod ord">
          <ac:chgData name="Florian Hulan" userId="e2dc7bf9-ee22-432b-bda1-02c8ac014857" providerId="ADAL" clId="{F5FD47F4-4A62-5647-874D-2CE0172969D5}" dt="2022-09-05T13:04:32.867" v="1019"/>
          <ac:spMkLst>
            <pc:docMk/>
            <pc:sldMk cId="4291335829" sldId="274"/>
            <ac:spMk id="10" creationId="{83729DAB-7F84-C55B-166C-A8C370FB4603}"/>
          </ac:spMkLst>
        </pc:spChg>
        <pc:spChg chg="del mod ord">
          <ac:chgData name="Florian Hulan" userId="e2dc7bf9-ee22-432b-bda1-02c8ac014857" providerId="ADAL" clId="{F5FD47F4-4A62-5647-874D-2CE0172969D5}" dt="2022-08-04T12:55:37.839" v="526" actId="478"/>
          <ac:spMkLst>
            <pc:docMk/>
            <pc:sldMk cId="4291335829" sldId="274"/>
            <ac:spMk id="15" creationId="{33F25E6B-8E0B-4510-7832-79006E4C9D8A}"/>
          </ac:spMkLst>
        </pc:spChg>
        <pc:grpChg chg="del mod">
          <ac:chgData name="Florian Hulan" userId="e2dc7bf9-ee22-432b-bda1-02c8ac014857" providerId="ADAL" clId="{F5FD47F4-4A62-5647-874D-2CE0172969D5}" dt="2022-09-05T13:04:03.962" v="1015" actId="21"/>
          <ac:grpSpMkLst>
            <pc:docMk/>
            <pc:sldMk cId="4291335829" sldId="274"/>
            <ac:grpSpMk id="5" creationId="{0563C7E1-8167-E723-61F0-79094364AD01}"/>
          </ac:grpSpMkLst>
        </pc:grpChg>
        <pc:picChg chg="mod ord modCrop">
          <ac:chgData name="Florian Hulan" userId="e2dc7bf9-ee22-432b-bda1-02c8ac014857" providerId="ADAL" clId="{F5FD47F4-4A62-5647-874D-2CE0172969D5}" dt="2022-09-05T13:04:32.867" v="1019"/>
          <ac:picMkLst>
            <pc:docMk/>
            <pc:sldMk cId="4291335829" sldId="274"/>
            <ac:picMk id="3" creationId="{515DF1C6-7F6A-4341-5EF6-1309DAE5B67C}"/>
          </ac:picMkLst>
        </pc:picChg>
        <pc:picChg chg="add del mod">
          <ac:chgData name="Florian Hulan" userId="e2dc7bf9-ee22-432b-bda1-02c8ac014857" providerId="ADAL" clId="{F5FD47F4-4A62-5647-874D-2CE0172969D5}" dt="2022-08-11T11:50:50.206" v="939"/>
          <ac:picMkLst>
            <pc:docMk/>
            <pc:sldMk cId="4291335829" sldId="274"/>
            <ac:picMk id="9" creationId="{E42C1093-1FF4-2D5D-4D15-702B9FFF89A0}"/>
          </ac:picMkLst>
        </pc:picChg>
        <pc:picChg chg="add mod">
          <ac:chgData name="Florian Hulan" userId="e2dc7bf9-ee22-432b-bda1-02c8ac014857" providerId="ADAL" clId="{F5FD47F4-4A62-5647-874D-2CE0172969D5}" dt="2022-08-11T11:51:01.691" v="946" actId="1038"/>
          <ac:picMkLst>
            <pc:docMk/>
            <pc:sldMk cId="4291335829" sldId="274"/>
            <ac:picMk id="11" creationId="{E6E7078C-BCE0-8969-1833-B5D557AD1DD7}"/>
          </ac:picMkLst>
        </pc:picChg>
        <pc:picChg chg="del mod ord modCrop">
          <ac:chgData name="Florian Hulan" userId="e2dc7bf9-ee22-432b-bda1-02c8ac014857" providerId="ADAL" clId="{F5FD47F4-4A62-5647-874D-2CE0172969D5}" dt="2022-08-11T11:48:55.583" v="922" actId="478"/>
          <ac:picMkLst>
            <pc:docMk/>
            <pc:sldMk cId="4291335829" sldId="274"/>
            <ac:picMk id="12" creationId="{FE9A95AA-AF94-F452-1B09-F362E04ED0FF}"/>
          </ac:picMkLst>
        </pc:picChg>
      </pc:sldChg>
      <pc:sldChg chg="addSp delSp modSp add del mod modClrScheme chgLayout">
        <pc:chgData name="Florian Hulan" userId="e2dc7bf9-ee22-432b-bda1-02c8ac014857" providerId="ADAL" clId="{F5FD47F4-4A62-5647-874D-2CE0172969D5}" dt="2022-08-12T08:54:15.491" v="1001" actId="2696"/>
        <pc:sldMkLst>
          <pc:docMk/>
          <pc:sldMk cId="2840418084" sldId="275"/>
        </pc:sldMkLst>
        <pc:spChg chg="del mod ord">
          <ac:chgData name="Florian Hulan" userId="e2dc7bf9-ee22-432b-bda1-02c8ac014857" providerId="ADAL" clId="{F5FD47F4-4A62-5647-874D-2CE0172969D5}" dt="2022-08-04T12:56:04.563" v="546" actId="700"/>
          <ac:spMkLst>
            <pc:docMk/>
            <pc:sldMk cId="2840418084" sldId="275"/>
            <ac:spMk id="2" creationId="{CD4B0C37-454D-22FA-692B-B9B2D0CB4993}"/>
          </ac:spMkLst>
        </pc:spChg>
        <pc:spChg chg="add del mod">
          <ac:chgData name="Florian Hulan" userId="e2dc7bf9-ee22-432b-bda1-02c8ac014857" providerId="ADAL" clId="{F5FD47F4-4A62-5647-874D-2CE0172969D5}" dt="2022-08-11T11:48:50.047" v="921" actId="478"/>
          <ac:spMkLst>
            <pc:docMk/>
            <pc:sldMk cId="2840418084" sldId="275"/>
            <ac:spMk id="4" creationId="{7D477773-1E06-18EC-A36B-6CBD861E3CD9}"/>
          </ac:spMkLst>
        </pc:spChg>
        <pc:spChg chg="mod ord">
          <ac:chgData name="Florian Hulan" userId="e2dc7bf9-ee22-432b-bda1-02c8ac014857" providerId="ADAL" clId="{F5FD47F4-4A62-5647-874D-2CE0172969D5}" dt="2022-08-04T12:56:08.113" v="555" actId="20577"/>
          <ac:spMkLst>
            <pc:docMk/>
            <pc:sldMk cId="2840418084" sldId="275"/>
            <ac:spMk id="10" creationId="{83729DAB-7F84-C55B-166C-A8C370FB4603}"/>
          </ac:spMkLst>
        </pc:spChg>
        <pc:picChg chg="del mod ord">
          <ac:chgData name="Florian Hulan" userId="e2dc7bf9-ee22-432b-bda1-02c8ac014857" providerId="ADAL" clId="{F5FD47F4-4A62-5647-874D-2CE0172969D5}" dt="2022-08-04T12:56:10.613" v="556" actId="478"/>
          <ac:picMkLst>
            <pc:docMk/>
            <pc:sldMk cId="2840418084" sldId="275"/>
            <ac:picMk id="12" creationId="{FE9A95AA-AF94-F452-1B09-F362E04ED0FF}"/>
          </ac:picMkLst>
        </pc:picChg>
      </pc:sldChg>
      <pc:sldChg chg="modSp new mod">
        <pc:chgData name="Florian Hulan" userId="e2dc7bf9-ee22-432b-bda1-02c8ac014857" providerId="ADAL" clId="{F5FD47F4-4A62-5647-874D-2CE0172969D5}" dt="2022-09-05T13:47:58.906" v="1093" actId="20577"/>
        <pc:sldMkLst>
          <pc:docMk/>
          <pc:sldMk cId="3486454723" sldId="275"/>
        </pc:sldMkLst>
        <pc:spChg chg="mod">
          <ac:chgData name="Florian Hulan" userId="e2dc7bf9-ee22-432b-bda1-02c8ac014857" providerId="ADAL" clId="{F5FD47F4-4A62-5647-874D-2CE0172969D5}" dt="2022-09-05T13:47:58.906" v="1093" actId="20577"/>
          <ac:spMkLst>
            <pc:docMk/>
            <pc:sldMk cId="3486454723" sldId="275"/>
            <ac:spMk id="3" creationId="{29EEF996-3A82-57F8-51B8-0B19E2FEFDAF}"/>
          </ac:spMkLst>
        </pc:spChg>
        <pc:spChg chg="mod">
          <ac:chgData name="Florian Hulan" userId="e2dc7bf9-ee22-432b-bda1-02c8ac014857" providerId="ADAL" clId="{F5FD47F4-4A62-5647-874D-2CE0172969D5}" dt="2022-09-05T13:47:51.768" v="1083" actId="20577"/>
          <ac:spMkLst>
            <pc:docMk/>
            <pc:sldMk cId="3486454723" sldId="275"/>
            <ac:spMk id="4" creationId="{66A89D8B-3B1C-AA52-C157-722B6B39DB36}"/>
          </ac:spMkLst>
        </pc:spChg>
      </pc:sldChg>
      <pc:sldChg chg="new del">
        <pc:chgData name="Florian Hulan" userId="e2dc7bf9-ee22-432b-bda1-02c8ac014857" providerId="ADAL" clId="{F5FD47F4-4A62-5647-874D-2CE0172969D5}" dt="2022-09-05T13:48:30.358" v="1097" actId="2696"/>
        <pc:sldMkLst>
          <pc:docMk/>
          <pc:sldMk cId="586563187" sldId="276"/>
        </pc:sldMkLst>
      </pc:sldChg>
      <pc:sldMasterChg chg="modSp addSldLayout delSldLayout modSldLayout">
        <pc:chgData name="Florian Hulan" userId="e2dc7bf9-ee22-432b-bda1-02c8ac014857" providerId="ADAL" clId="{F5FD47F4-4A62-5647-874D-2CE0172969D5}" dt="2022-09-05T13:44:28.064" v="1065" actId="1076"/>
        <pc:sldMasterMkLst>
          <pc:docMk/>
          <pc:sldMasterMk cId="1498391668" sldId="2147483648"/>
        </pc:sldMasterMkLst>
        <pc:spChg chg="mod">
          <ac:chgData name="Florian Hulan" userId="e2dc7bf9-ee22-432b-bda1-02c8ac014857" providerId="ADAL" clId="{F5FD47F4-4A62-5647-874D-2CE0172969D5}" dt="2022-08-11T11:47:34.339" v="917" actId="947"/>
          <ac:spMkLst>
            <pc:docMk/>
            <pc:sldMasterMk cId="1498391668" sldId="2147483648"/>
            <ac:spMk id="2" creationId="{7F8F21D2-8575-EBF5-C115-A72F2BDA673F}"/>
          </ac:spMkLst>
        </pc:spChg>
        <pc:spChg chg="mod">
          <ac:chgData name="Florian Hulan" userId="e2dc7bf9-ee22-432b-bda1-02c8ac014857" providerId="ADAL" clId="{F5FD47F4-4A62-5647-874D-2CE0172969D5}" dt="2022-08-11T11:09:01.014" v="559" actId="947"/>
          <ac:spMkLst>
            <pc:docMk/>
            <pc:sldMasterMk cId="1498391668" sldId="2147483648"/>
            <ac:spMk id="3" creationId="{1FB88994-1B14-F8BA-E94D-995BE6821C24}"/>
          </ac:spMkLst>
        </pc:spChg>
        <pc:sldLayoutChg chg="del">
          <pc:chgData name="Florian Hulan" userId="e2dc7bf9-ee22-432b-bda1-02c8ac014857" providerId="ADAL" clId="{F5FD47F4-4A62-5647-874D-2CE0172969D5}" dt="2022-08-11T11:03:01.818" v="558" actId="2696"/>
          <pc:sldLayoutMkLst>
            <pc:docMk/>
            <pc:sldMasterMk cId="1498391668" sldId="2147483648"/>
            <pc:sldLayoutMk cId="4155923954" sldId="2147483649"/>
          </pc:sldLayoutMkLst>
        </pc:sldLayoutChg>
        <pc:sldLayoutChg chg="modSp mod">
          <pc:chgData name="Florian Hulan" userId="e2dc7bf9-ee22-432b-bda1-02c8ac014857" providerId="ADAL" clId="{F5FD47F4-4A62-5647-874D-2CE0172969D5}" dt="2022-08-11T11:46:29.964" v="909" actId="14100"/>
          <pc:sldLayoutMkLst>
            <pc:docMk/>
            <pc:sldMasterMk cId="1498391668" sldId="2147483648"/>
            <pc:sldLayoutMk cId="1015789344" sldId="2147483650"/>
          </pc:sldLayoutMkLst>
          <pc:spChg chg="mod">
            <ac:chgData name="Florian Hulan" userId="e2dc7bf9-ee22-432b-bda1-02c8ac014857" providerId="ADAL" clId="{F5FD47F4-4A62-5647-874D-2CE0172969D5}" dt="2022-08-11T11:46:29.964" v="909" actId="14100"/>
            <ac:spMkLst>
              <pc:docMk/>
              <pc:sldMasterMk cId="1498391668" sldId="2147483648"/>
              <pc:sldLayoutMk cId="1015789344" sldId="2147483650"/>
              <ac:spMk id="2" creationId="{EB35F366-F5D9-D860-26F7-9B799A0A638E}"/>
            </ac:spMkLst>
          </pc:spChg>
          <pc:spChg chg="mod">
            <ac:chgData name="Florian Hulan" userId="e2dc7bf9-ee22-432b-bda1-02c8ac014857" providerId="ADAL" clId="{F5FD47F4-4A62-5647-874D-2CE0172969D5}" dt="2022-08-11T11:31:55.451" v="695" actId="14100"/>
            <ac:spMkLst>
              <pc:docMk/>
              <pc:sldMasterMk cId="1498391668" sldId="2147483648"/>
              <pc:sldLayoutMk cId="1015789344" sldId="2147483650"/>
              <ac:spMk id="3" creationId="{C912F0FC-D635-3C7E-D969-0F6FAF1BA21E}"/>
            </ac:spMkLst>
          </pc:spChg>
        </pc:sldLayoutChg>
        <pc:sldLayoutChg chg="modSp mod">
          <pc:chgData name="Florian Hulan" userId="e2dc7bf9-ee22-432b-bda1-02c8ac014857" providerId="ADAL" clId="{F5FD47F4-4A62-5647-874D-2CE0172969D5}" dt="2022-08-11T11:46:26.012" v="908" actId="14100"/>
          <pc:sldLayoutMkLst>
            <pc:docMk/>
            <pc:sldMasterMk cId="1498391668" sldId="2147483648"/>
            <pc:sldLayoutMk cId="363622019" sldId="2147483652"/>
          </pc:sldLayoutMkLst>
          <pc:spChg chg="mod">
            <ac:chgData name="Florian Hulan" userId="e2dc7bf9-ee22-432b-bda1-02c8ac014857" providerId="ADAL" clId="{F5FD47F4-4A62-5647-874D-2CE0172969D5}" dt="2022-08-11T11:46:26.012" v="908" actId="14100"/>
            <ac:spMkLst>
              <pc:docMk/>
              <pc:sldMasterMk cId="1498391668" sldId="2147483648"/>
              <pc:sldLayoutMk cId="363622019" sldId="2147483652"/>
              <ac:spMk id="2" creationId="{9B7E22BF-9359-FDC1-4D41-BAA3265C8E50}"/>
            </ac:spMkLst>
          </pc:spChg>
          <pc:spChg chg="mod">
            <ac:chgData name="Florian Hulan" userId="e2dc7bf9-ee22-432b-bda1-02c8ac014857" providerId="ADAL" clId="{F5FD47F4-4A62-5647-874D-2CE0172969D5}" dt="2022-08-11T11:32:11.571" v="696" actId="14100"/>
            <ac:spMkLst>
              <pc:docMk/>
              <pc:sldMasterMk cId="1498391668" sldId="2147483648"/>
              <pc:sldLayoutMk cId="363622019" sldId="2147483652"/>
              <ac:spMk id="3" creationId="{11B0D602-CC68-D230-D8C6-AF527A26D729}"/>
            </ac:spMkLst>
          </pc:spChg>
          <pc:spChg chg="mod">
            <ac:chgData name="Florian Hulan" userId="e2dc7bf9-ee22-432b-bda1-02c8ac014857" providerId="ADAL" clId="{F5FD47F4-4A62-5647-874D-2CE0172969D5}" dt="2022-08-11T11:32:11.571" v="696" actId="14100"/>
            <ac:spMkLst>
              <pc:docMk/>
              <pc:sldMasterMk cId="1498391668" sldId="2147483648"/>
              <pc:sldLayoutMk cId="363622019" sldId="2147483652"/>
              <ac:spMk id="4" creationId="{85320290-BC75-716C-24F4-073F51C628BD}"/>
            </ac:spMkLst>
          </pc:spChg>
        </pc:sldLayoutChg>
        <pc:sldLayoutChg chg="modSp mod">
          <pc:chgData name="Florian Hulan" userId="e2dc7bf9-ee22-432b-bda1-02c8ac014857" providerId="ADAL" clId="{F5FD47F4-4A62-5647-874D-2CE0172969D5}" dt="2022-08-11T11:46:04.906" v="904" actId="14100"/>
          <pc:sldLayoutMkLst>
            <pc:docMk/>
            <pc:sldMasterMk cId="1498391668" sldId="2147483648"/>
            <pc:sldLayoutMk cId="3258732646" sldId="2147483653"/>
          </pc:sldLayoutMkLst>
          <pc:spChg chg="mod">
            <ac:chgData name="Florian Hulan" userId="e2dc7bf9-ee22-432b-bda1-02c8ac014857" providerId="ADAL" clId="{F5FD47F4-4A62-5647-874D-2CE0172969D5}" dt="2022-08-11T11:46:04.906" v="904" actId="14100"/>
            <ac:spMkLst>
              <pc:docMk/>
              <pc:sldMasterMk cId="1498391668" sldId="2147483648"/>
              <pc:sldLayoutMk cId="3258732646" sldId="2147483653"/>
              <ac:spMk id="2" creationId="{FB6B3AF6-9DBD-FF40-3044-E84EB2F21AF8}"/>
            </ac:spMkLst>
          </pc:spChg>
          <pc:spChg chg="mod">
            <ac:chgData name="Florian Hulan" userId="e2dc7bf9-ee22-432b-bda1-02c8ac014857" providerId="ADAL" clId="{F5FD47F4-4A62-5647-874D-2CE0172969D5}" dt="2022-08-11T11:32:56.546" v="706" actId="554"/>
            <ac:spMkLst>
              <pc:docMk/>
              <pc:sldMasterMk cId="1498391668" sldId="2147483648"/>
              <pc:sldLayoutMk cId="3258732646" sldId="2147483653"/>
              <ac:spMk id="3" creationId="{B60F4EF3-E3A2-319B-C377-5C971396830C}"/>
            </ac:spMkLst>
          </pc:spChg>
          <pc:spChg chg="mod">
            <ac:chgData name="Florian Hulan" userId="e2dc7bf9-ee22-432b-bda1-02c8ac014857" providerId="ADAL" clId="{F5FD47F4-4A62-5647-874D-2CE0172969D5}" dt="2022-08-11T11:25:38.468" v="649" actId="14100"/>
            <ac:spMkLst>
              <pc:docMk/>
              <pc:sldMasterMk cId="1498391668" sldId="2147483648"/>
              <pc:sldLayoutMk cId="3258732646" sldId="2147483653"/>
              <ac:spMk id="4" creationId="{EBFAC3EC-BA5B-8C53-6E73-CBB42D95CB77}"/>
            </ac:spMkLst>
          </pc:spChg>
          <pc:spChg chg="mod">
            <ac:chgData name="Florian Hulan" userId="e2dc7bf9-ee22-432b-bda1-02c8ac014857" providerId="ADAL" clId="{F5FD47F4-4A62-5647-874D-2CE0172969D5}" dt="2022-08-11T11:32:56.546" v="706" actId="554"/>
            <ac:spMkLst>
              <pc:docMk/>
              <pc:sldMasterMk cId="1498391668" sldId="2147483648"/>
              <pc:sldLayoutMk cId="3258732646" sldId="2147483653"/>
              <ac:spMk id="5" creationId="{9261C26B-03C0-13FE-5AAF-39BA7EB8E4B5}"/>
            </ac:spMkLst>
          </pc:spChg>
          <pc:spChg chg="mod">
            <ac:chgData name="Florian Hulan" userId="e2dc7bf9-ee22-432b-bda1-02c8ac014857" providerId="ADAL" clId="{F5FD47F4-4A62-5647-874D-2CE0172969D5}" dt="2022-08-11T11:25:38.468" v="649" actId="14100"/>
            <ac:spMkLst>
              <pc:docMk/>
              <pc:sldMasterMk cId="1498391668" sldId="2147483648"/>
              <pc:sldLayoutMk cId="3258732646" sldId="2147483653"/>
              <ac:spMk id="6" creationId="{273C1D6D-53B6-5CF0-812F-A714CDFEBBEF}"/>
            </ac:spMkLst>
          </pc:spChg>
        </pc:sldLayoutChg>
        <pc:sldLayoutChg chg="modSp mod">
          <pc:chgData name="Florian Hulan" userId="e2dc7bf9-ee22-432b-bda1-02c8ac014857" providerId="ADAL" clId="{F5FD47F4-4A62-5647-874D-2CE0172969D5}" dt="2022-08-11T11:46:09.141" v="905" actId="14100"/>
          <pc:sldLayoutMkLst>
            <pc:docMk/>
            <pc:sldMasterMk cId="1498391668" sldId="2147483648"/>
            <pc:sldLayoutMk cId="3610696546" sldId="2147483654"/>
          </pc:sldLayoutMkLst>
          <pc:spChg chg="mod">
            <ac:chgData name="Florian Hulan" userId="e2dc7bf9-ee22-432b-bda1-02c8ac014857" providerId="ADAL" clId="{F5FD47F4-4A62-5647-874D-2CE0172969D5}" dt="2022-08-11T11:46:09.141" v="905" actId="14100"/>
            <ac:spMkLst>
              <pc:docMk/>
              <pc:sldMasterMk cId="1498391668" sldId="2147483648"/>
              <pc:sldLayoutMk cId="3610696546" sldId="2147483654"/>
              <ac:spMk id="2" creationId="{BF864302-4311-6942-86DD-D4DD59D88A32}"/>
            </ac:spMkLst>
          </pc:spChg>
        </pc:sldLayoutChg>
        <pc:sldLayoutChg chg="addSp delSp modSp mod">
          <pc:chgData name="Florian Hulan" userId="e2dc7bf9-ee22-432b-bda1-02c8ac014857" providerId="ADAL" clId="{F5FD47F4-4A62-5647-874D-2CE0172969D5}" dt="2022-08-11T11:33:05.036" v="707" actId="14100"/>
          <pc:sldLayoutMkLst>
            <pc:docMk/>
            <pc:sldMasterMk cId="1498391668" sldId="2147483648"/>
            <pc:sldLayoutMk cId="1094611087" sldId="2147483656"/>
          </pc:sldLayoutMkLst>
          <pc:spChg chg="add mod">
            <ac:chgData name="Florian Hulan" userId="e2dc7bf9-ee22-432b-bda1-02c8ac014857" providerId="ADAL" clId="{F5FD47F4-4A62-5647-874D-2CE0172969D5}" dt="2022-08-04T12:49:05.547" v="423" actId="14100"/>
            <ac:spMkLst>
              <pc:docMk/>
              <pc:sldMasterMk cId="1498391668" sldId="2147483648"/>
              <pc:sldLayoutMk cId="1094611087" sldId="2147483656"/>
              <ac:spMk id="2" creationId="{DA491503-D479-7636-BDED-3DEDFB4DB6D7}"/>
            </ac:spMkLst>
          </pc:spChg>
          <pc:spChg chg="add del mod">
            <ac:chgData name="Florian Hulan" userId="e2dc7bf9-ee22-432b-bda1-02c8ac014857" providerId="ADAL" clId="{F5FD47F4-4A62-5647-874D-2CE0172969D5}" dt="2022-08-04T12:50:38.198" v="461" actId="242"/>
            <ac:spMkLst>
              <pc:docMk/>
              <pc:sldMasterMk cId="1498391668" sldId="2147483648"/>
              <pc:sldLayoutMk cId="1094611087" sldId="2147483656"/>
              <ac:spMk id="3" creationId="{3025D1AC-A74C-153B-8241-4474E6ECB634}"/>
            </ac:spMkLst>
          </pc:spChg>
          <pc:spChg chg="add del mod">
            <ac:chgData name="Florian Hulan" userId="e2dc7bf9-ee22-432b-bda1-02c8ac014857" providerId="ADAL" clId="{F5FD47F4-4A62-5647-874D-2CE0172969D5}" dt="2022-08-04T12:50:23.465" v="457" actId="22"/>
            <ac:spMkLst>
              <pc:docMk/>
              <pc:sldMasterMk cId="1498391668" sldId="2147483648"/>
              <pc:sldLayoutMk cId="1094611087" sldId="2147483656"/>
              <ac:spMk id="5" creationId="{E7EF753E-0A1B-2800-4DEA-61891E1E9A89}"/>
            </ac:spMkLst>
          </pc:spChg>
          <pc:spChg chg="mod">
            <ac:chgData name="Florian Hulan" userId="e2dc7bf9-ee22-432b-bda1-02c8ac014857" providerId="ADAL" clId="{F5FD47F4-4A62-5647-874D-2CE0172969D5}" dt="2022-08-04T12:48:48.518" v="421" actId="20577"/>
            <ac:spMkLst>
              <pc:docMk/>
              <pc:sldMasterMk cId="1498391668" sldId="2147483648"/>
              <pc:sldLayoutMk cId="1094611087" sldId="2147483656"/>
              <ac:spMk id="8" creationId="{5D69B0FD-A030-3446-37FA-21B27C3C8542}"/>
            </ac:spMkLst>
          </pc:spChg>
          <pc:spChg chg="mod">
            <ac:chgData name="Florian Hulan" userId="e2dc7bf9-ee22-432b-bda1-02c8ac014857" providerId="ADAL" clId="{F5FD47F4-4A62-5647-874D-2CE0172969D5}" dt="2022-08-11T11:33:05.036" v="707" actId="14100"/>
            <ac:spMkLst>
              <pc:docMk/>
              <pc:sldMasterMk cId="1498391668" sldId="2147483648"/>
              <pc:sldLayoutMk cId="1094611087" sldId="2147483656"/>
              <ac:spMk id="20" creationId="{49754A9B-BF3A-BC30-8CA9-D3921816415F}"/>
            </ac:spMkLst>
          </pc:spChg>
        </pc:sldLayoutChg>
        <pc:sldLayoutChg chg="modSp mod">
          <pc:chgData name="Florian Hulan" userId="e2dc7bf9-ee22-432b-bda1-02c8ac014857" providerId="ADAL" clId="{F5FD47F4-4A62-5647-874D-2CE0172969D5}" dt="2022-08-11T11:33:14.706" v="709" actId="14100"/>
          <pc:sldLayoutMkLst>
            <pc:docMk/>
            <pc:sldMasterMk cId="1498391668" sldId="2147483648"/>
            <pc:sldLayoutMk cId="3681669760" sldId="2147483657"/>
          </pc:sldLayoutMkLst>
          <pc:spChg chg="mod">
            <ac:chgData name="Florian Hulan" userId="e2dc7bf9-ee22-432b-bda1-02c8ac014857" providerId="ADAL" clId="{F5FD47F4-4A62-5647-874D-2CE0172969D5}" dt="2022-08-11T11:33:14.706" v="709" actId="14100"/>
            <ac:spMkLst>
              <pc:docMk/>
              <pc:sldMasterMk cId="1498391668" sldId="2147483648"/>
              <pc:sldLayoutMk cId="3681669760" sldId="2147483657"/>
              <ac:spMk id="10" creationId="{E0D9A0F2-1513-6417-9C94-4D47834DFE05}"/>
            </ac:spMkLst>
          </pc:spChg>
        </pc:sldLayoutChg>
        <pc:sldLayoutChg chg="addSp delSp modSp del mod">
          <pc:chgData name="Florian Hulan" userId="e2dc7bf9-ee22-432b-bda1-02c8ac014857" providerId="ADAL" clId="{F5FD47F4-4A62-5647-874D-2CE0172969D5}" dt="2022-09-05T13:03:40.864" v="1013" actId="2696"/>
          <pc:sldLayoutMkLst>
            <pc:docMk/>
            <pc:sldMasterMk cId="1498391668" sldId="2147483648"/>
            <pc:sldLayoutMk cId="1414863646" sldId="2147483658"/>
          </pc:sldLayoutMkLst>
          <pc:spChg chg="mod">
            <ac:chgData name="Florian Hulan" userId="e2dc7bf9-ee22-432b-bda1-02c8ac014857" providerId="ADAL" clId="{F5FD47F4-4A62-5647-874D-2CE0172969D5}" dt="2022-08-11T11:33:30.079" v="712" actId="14100"/>
            <ac:spMkLst>
              <pc:docMk/>
              <pc:sldMasterMk cId="1498391668" sldId="2147483648"/>
              <pc:sldLayoutMk cId="1414863646" sldId="2147483658"/>
              <ac:spMk id="4" creationId="{EBFAC3EC-BA5B-8C53-6E73-CBB42D95CB77}"/>
            </ac:spMkLst>
          </pc:spChg>
          <pc:spChg chg="del mod">
            <ac:chgData name="Florian Hulan" userId="e2dc7bf9-ee22-432b-bda1-02c8ac014857" providerId="ADAL" clId="{F5FD47F4-4A62-5647-874D-2CE0172969D5}" dt="2022-08-11T11:36:51.830" v="733" actId="478"/>
            <ac:spMkLst>
              <pc:docMk/>
              <pc:sldMasterMk cId="1498391668" sldId="2147483648"/>
              <pc:sldLayoutMk cId="1414863646" sldId="2147483658"/>
              <ac:spMk id="11" creationId="{D8EF54F0-BED3-ABD0-0720-D0028201F4B8}"/>
            </ac:spMkLst>
          </pc:spChg>
          <pc:picChg chg="add del mod">
            <ac:chgData name="Florian Hulan" userId="e2dc7bf9-ee22-432b-bda1-02c8ac014857" providerId="ADAL" clId="{F5FD47F4-4A62-5647-874D-2CE0172969D5}" dt="2022-08-11T11:35:25.712" v="716" actId="21"/>
            <ac:picMkLst>
              <pc:docMk/>
              <pc:sldMasterMk cId="1498391668" sldId="2147483648"/>
              <pc:sldLayoutMk cId="1414863646" sldId="2147483658"/>
              <ac:picMk id="2" creationId="{87058FD3-BDC0-63AA-E6A1-FA65A41F80A6}"/>
            </ac:picMkLst>
          </pc:picChg>
          <pc:picChg chg="add del mod">
            <ac:chgData name="Florian Hulan" userId="e2dc7bf9-ee22-432b-bda1-02c8ac014857" providerId="ADAL" clId="{F5FD47F4-4A62-5647-874D-2CE0172969D5}" dt="2022-08-11T11:35:29.064" v="718" actId="21"/>
            <ac:picMkLst>
              <pc:docMk/>
              <pc:sldMasterMk cId="1498391668" sldId="2147483648"/>
              <pc:sldLayoutMk cId="1414863646" sldId="2147483658"/>
              <ac:picMk id="3" creationId="{3FD5DE11-94EF-213F-68C5-554D244CA687}"/>
            </ac:picMkLst>
          </pc:picChg>
          <pc:picChg chg="add mod">
            <ac:chgData name="Florian Hulan" userId="e2dc7bf9-ee22-432b-bda1-02c8ac014857" providerId="ADAL" clId="{F5FD47F4-4A62-5647-874D-2CE0172969D5}" dt="2022-08-11T11:41:09.233" v="740" actId="1076"/>
            <ac:picMkLst>
              <pc:docMk/>
              <pc:sldMasterMk cId="1498391668" sldId="2147483648"/>
              <pc:sldLayoutMk cId="1414863646" sldId="2147483658"/>
              <ac:picMk id="5" creationId="{1E5A442E-5C7B-DD94-E8B9-DD0F128CB6F0}"/>
            </ac:picMkLst>
          </pc:picChg>
        </pc:sldLayoutChg>
        <pc:sldLayoutChg chg="modSp mod">
          <pc:chgData name="Florian Hulan" userId="e2dc7bf9-ee22-432b-bda1-02c8ac014857" providerId="ADAL" clId="{F5FD47F4-4A62-5647-874D-2CE0172969D5}" dt="2022-08-11T11:33:10.137" v="708" actId="14100"/>
          <pc:sldLayoutMkLst>
            <pc:docMk/>
            <pc:sldMasterMk cId="1498391668" sldId="2147483648"/>
            <pc:sldLayoutMk cId="771041197" sldId="2147483659"/>
          </pc:sldLayoutMkLst>
          <pc:spChg chg="mod">
            <ac:chgData name="Florian Hulan" userId="e2dc7bf9-ee22-432b-bda1-02c8ac014857" providerId="ADAL" clId="{F5FD47F4-4A62-5647-874D-2CE0172969D5}" dt="2022-08-11T11:33:10.137" v="708" actId="14100"/>
            <ac:spMkLst>
              <pc:docMk/>
              <pc:sldMasterMk cId="1498391668" sldId="2147483648"/>
              <pc:sldLayoutMk cId="771041197" sldId="2147483659"/>
              <ac:spMk id="5" creationId="{BD456AB7-B44E-EC3A-C984-7F006BB85637}"/>
            </ac:spMkLst>
          </pc:spChg>
        </pc:sldLayoutChg>
        <pc:sldLayoutChg chg="addSp delSp modSp mod">
          <pc:chgData name="Florian Hulan" userId="e2dc7bf9-ee22-432b-bda1-02c8ac014857" providerId="ADAL" clId="{F5FD47F4-4A62-5647-874D-2CE0172969D5}" dt="2022-08-11T11:45:49.834" v="902" actId="6014"/>
          <pc:sldLayoutMkLst>
            <pc:docMk/>
            <pc:sldMasterMk cId="1498391668" sldId="2147483648"/>
            <pc:sldLayoutMk cId="383683917" sldId="2147483660"/>
          </pc:sldLayoutMkLst>
          <pc:spChg chg="add del mod">
            <ac:chgData name="Florian Hulan" userId="e2dc7bf9-ee22-432b-bda1-02c8ac014857" providerId="ADAL" clId="{F5FD47F4-4A62-5647-874D-2CE0172969D5}" dt="2022-08-11T11:21:24.060" v="583"/>
            <ac:spMkLst>
              <pc:docMk/>
              <pc:sldMasterMk cId="1498391668" sldId="2147483648"/>
              <pc:sldLayoutMk cId="383683917" sldId="2147483660"/>
              <ac:spMk id="2" creationId="{D4BF8D22-7492-3EEB-1ECB-AA5EFFFB03C5}"/>
            </ac:spMkLst>
          </pc:spChg>
          <pc:spChg chg="add del">
            <ac:chgData name="Florian Hulan" userId="e2dc7bf9-ee22-432b-bda1-02c8ac014857" providerId="ADAL" clId="{F5FD47F4-4A62-5647-874D-2CE0172969D5}" dt="2022-08-11T11:21:32.137" v="585" actId="478"/>
            <ac:spMkLst>
              <pc:docMk/>
              <pc:sldMasterMk cId="1498391668" sldId="2147483648"/>
              <pc:sldLayoutMk cId="383683917" sldId="2147483660"/>
              <ac:spMk id="3" creationId="{11B0D602-CC68-D230-D8C6-AF527A26D729}"/>
            </ac:spMkLst>
          </pc:spChg>
          <pc:spChg chg="add del">
            <ac:chgData name="Florian Hulan" userId="e2dc7bf9-ee22-432b-bda1-02c8ac014857" providerId="ADAL" clId="{F5FD47F4-4A62-5647-874D-2CE0172969D5}" dt="2022-08-11T11:21:32.137" v="585" actId="478"/>
            <ac:spMkLst>
              <pc:docMk/>
              <pc:sldMasterMk cId="1498391668" sldId="2147483648"/>
              <pc:sldLayoutMk cId="383683917" sldId="2147483660"/>
              <ac:spMk id="4" creationId="{85320290-BC75-716C-24F4-073F51C628BD}"/>
            </ac:spMkLst>
          </pc:spChg>
          <pc:spChg chg="add del">
            <ac:chgData name="Florian Hulan" userId="e2dc7bf9-ee22-432b-bda1-02c8ac014857" providerId="ADAL" clId="{F5FD47F4-4A62-5647-874D-2CE0172969D5}" dt="2022-08-11T11:21:32.137" v="585" actId="478"/>
            <ac:spMkLst>
              <pc:docMk/>
              <pc:sldMasterMk cId="1498391668" sldId="2147483648"/>
              <pc:sldLayoutMk cId="383683917" sldId="2147483660"/>
              <ac:spMk id="5" creationId="{C300364F-E985-9CDF-5A54-78D0428A3203}"/>
            </ac:spMkLst>
          </pc:spChg>
          <pc:spChg chg="add del">
            <ac:chgData name="Florian Hulan" userId="e2dc7bf9-ee22-432b-bda1-02c8ac014857" providerId="ADAL" clId="{F5FD47F4-4A62-5647-874D-2CE0172969D5}" dt="2022-08-11T11:21:32.137" v="585" actId="478"/>
            <ac:spMkLst>
              <pc:docMk/>
              <pc:sldMasterMk cId="1498391668" sldId="2147483648"/>
              <pc:sldLayoutMk cId="383683917" sldId="2147483660"/>
              <ac:spMk id="6" creationId="{F5D4813C-D336-3278-EE2F-0DE3F5EC04BE}"/>
            </ac:spMkLst>
          </pc:spChg>
          <pc:spChg chg="add del mod">
            <ac:chgData name="Florian Hulan" userId="e2dc7bf9-ee22-432b-bda1-02c8ac014857" providerId="ADAL" clId="{F5FD47F4-4A62-5647-874D-2CE0172969D5}" dt="2022-08-11T11:21:24.060" v="583"/>
            <ac:spMkLst>
              <pc:docMk/>
              <pc:sldMasterMk cId="1498391668" sldId="2147483648"/>
              <pc:sldLayoutMk cId="383683917" sldId="2147483660"/>
              <ac:spMk id="7" creationId="{EBFA4365-0F96-663E-B1D6-BDC5F56B4825}"/>
            </ac:spMkLst>
          </pc:spChg>
          <pc:spChg chg="add del mod">
            <ac:chgData name="Florian Hulan" userId="e2dc7bf9-ee22-432b-bda1-02c8ac014857" providerId="ADAL" clId="{F5FD47F4-4A62-5647-874D-2CE0172969D5}" dt="2022-08-11T11:21:24.060" v="583"/>
            <ac:spMkLst>
              <pc:docMk/>
              <pc:sldMasterMk cId="1498391668" sldId="2147483648"/>
              <pc:sldLayoutMk cId="383683917" sldId="2147483660"/>
              <ac:spMk id="8" creationId="{B72DD7C2-ED43-5407-A823-459426E71E30}"/>
            </ac:spMkLst>
          </pc:spChg>
          <pc:spChg chg="add mod">
            <ac:chgData name="Florian Hulan" userId="e2dc7bf9-ee22-432b-bda1-02c8ac014857" providerId="ADAL" clId="{F5FD47F4-4A62-5647-874D-2CE0172969D5}" dt="2022-08-11T11:23:02.358" v="607" actId="14100"/>
            <ac:spMkLst>
              <pc:docMk/>
              <pc:sldMasterMk cId="1498391668" sldId="2147483648"/>
              <pc:sldLayoutMk cId="383683917" sldId="2147483660"/>
              <ac:spMk id="9" creationId="{3D67CF93-17BA-E081-2D06-6DD08C28E99A}"/>
            </ac:spMkLst>
          </pc:spChg>
          <pc:spChg chg="add mod">
            <ac:chgData name="Florian Hulan" userId="e2dc7bf9-ee22-432b-bda1-02c8ac014857" providerId="ADAL" clId="{F5FD47F4-4A62-5647-874D-2CE0172969D5}" dt="2022-08-11T11:23:03.654" v="610" actId="14100"/>
            <ac:spMkLst>
              <pc:docMk/>
              <pc:sldMasterMk cId="1498391668" sldId="2147483648"/>
              <pc:sldLayoutMk cId="383683917" sldId="2147483660"/>
              <ac:spMk id="10" creationId="{53B35687-2FDB-3237-7FF1-499EB9BC4D09}"/>
            </ac:spMkLst>
          </pc:spChg>
          <pc:spChg chg="add del">
            <ac:chgData name="Florian Hulan" userId="e2dc7bf9-ee22-432b-bda1-02c8ac014857" providerId="ADAL" clId="{F5FD47F4-4A62-5647-874D-2CE0172969D5}" dt="2022-08-11T11:21:24.551" v="584" actId="478"/>
            <ac:spMkLst>
              <pc:docMk/>
              <pc:sldMasterMk cId="1498391668" sldId="2147483648"/>
              <pc:sldLayoutMk cId="383683917" sldId="2147483660"/>
              <ac:spMk id="12" creationId="{20169EDE-74DF-5968-29F1-D05D8679A989}"/>
            </ac:spMkLst>
          </pc:spChg>
          <pc:spChg chg="add mod">
            <ac:chgData name="Florian Hulan" userId="e2dc7bf9-ee22-432b-bda1-02c8ac014857" providerId="ADAL" clId="{F5FD47F4-4A62-5647-874D-2CE0172969D5}" dt="2022-08-11T11:21:32.403" v="586"/>
            <ac:spMkLst>
              <pc:docMk/>
              <pc:sldMasterMk cId="1498391668" sldId="2147483648"/>
              <pc:sldLayoutMk cId="383683917" sldId="2147483660"/>
              <ac:spMk id="13" creationId="{1AF0B9F5-51C9-AC21-0DE2-084B392C00F3}"/>
            </ac:spMkLst>
          </pc:spChg>
          <pc:spChg chg="add mod">
            <ac:chgData name="Florian Hulan" userId="e2dc7bf9-ee22-432b-bda1-02c8ac014857" providerId="ADAL" clId="{F5FD47F4-4A62-5647-874D-2CE0172969D5}" dt="2022-08-11T11:23:02.856" v="608" actId="14100"/>
            <ac:spMkLst>
              <pc:docMk/>
              <pc:sldMasterMk cId="1498391668" sldId="2147483648"/>
              <pc:sldLayoutMk cId="383683917" sldId="2147483660"/>
              <ac:spMk id="14" creationId="{257AA9D9-3BB1-DC6C-FFC5-40D01A87EFE6}"/>
            </ac:spMkLst>
          </pc:spChg>
          <pc:spChg chg="add mod">
            <ac:chgData name="Florian Hulan" userId="e2dc7bf9-ee22-432b-bda1-02c8ac014857" providerId="ADAL" clId="{F5FD47F4-4A62-5647-874D-2CE0172969D5}" dt="2022-08-11T11:23:03.272" v="609" actId="14100"/>
            <ac:spMkLst>
              <pc:docMk/>
              <pc:sldMasterMk cId="1498391668" sldId="2147483648"/>
              <pc:sldLayoutMk cId="383683917" sldId="2147483660"/>
              <ac:spMk id="15" creationId="{83157FF1-E7CA-3B45-8879-5D4AF200D8BD}"/>
            </ac:spMkLst>
          </pc:spChg>
          <pc:picChg chg="add del">
            <ac:chgData name="Florian Hulan" userId="e2dc7bf9-ee22-432b-bda1-02c8ac014857" providerId="ADAL" clId="{F5FD47F4-4A62-5647-874D-2CE0172969D5}" dt="2022-08-11T11:21:24.551" v="584" actId="478"/>
            <ac:picMkLst>
              <pc:docMk/>
              <pc:sldMasterMk cId="1498391668" sldId="2147483648"/>
              <pc:sldLayoutMk cId="383683917" sldId="2147483660"/>
              <ac:picMk id="11" creationId="{B7905D5E-400B-B458-BBDC-82F0088DECC0}"/>
            </ac:picMkLst>
          </pc:picChg>
        </pc:sldLayoutChg>
        <pc:sldLayoutChg chg="addSp delSp modSp mod">
          <pc:chgData name="Florian Hulan" userId="e2dc7bf9-ee22-432b-bda1-02c8ac014857" providerId="ADAL" clId="{F5FD47F4-4A62-5647-874D-2CE0172969D5}" dt="2022-08-11T11:45:36.730" v="901" actId="6014"/>
          <pc:sldLayoutMkLst>
            <pc:docMk/>
            <pc:sldMasterMk cId="1498391668" sldId="2147483648"/>
            <pc:sldLayoutMk cId="955245395" sldId="2147483661"/>
          </pc:sldLayoutMkLst>
          <pc:spChg chg="add mod">
            <ac:chgData name="Florian Hulan" userId="e2dc7bf9-ee22-432b-bda1-02c8ac014857" providerId="ADAL" clId="{F5FD47F4-4A62-5647-874D-2CE0172969D5}" dt="2022-08-11T11:19:41.692" v="568" actId="14100"/>
            <ac:spMkLst>
              <pc:docMk/>
              <pc:sldMasterMk cId="1498391668" sldId="2147483648"/>
              <pc:sldLayoutMk cId="955245395" sldId="2147483661"/>
              <ac:spMk id="2" creationId="{3CF9FD94-1AB2-AA37-2135-2FF8BDDA18A9}"/>
            </ac:spMkLst>
          </pc:spChg>
          <pc:spChg chg="mod">
            <ac:chgData name="Florian Hulan" userId="e2dc7bf9-ee22-432b-bda1-02c8ac014857" providerId="ADAL" clId="{F5FD47F4-4A62-5647-874D-2CE0172969D5}" dt="2022-08-11T11:20:59.868" v="576" actId="14100"/>
            <ac:spMkLst>
              <pc:docMk/>
              <pc:sldMasterMk cId="1498391668" sldId="2147483648"/>
              <pc:sldLayoutMk cId="955245395" sldId="2147483661"/>
              <ac:spMk id="3" creationId="{11B0D602-CC68-D230-D8C6-AF527A26D729}"/>
            </ac:spMkLst>
          </pc:spChg>
          <pc:spChg chg="del">
            <ac:chgData name="Florian Hulan" userId="e2dc7bf9-ee22-432b-bda1-02c8ac014857" providerId="ADAL" clId="{F5FD47F4-4A62-5647-874D-2CE0172969D5}" dt="2022-08-04T12:40:25.060" v="299" actId="478"/>
            <ac:spMkLst>
              <pc:docMk/>
              <pc:sldMasterMk cId="1498391668" sldId="2147483648"/>
              <pc:sldLayoutMk cId="955245395" sldId="2147483661"/>
              <ac:spMk id="4" creationId="{85320290-BC75-716C-24F4-073F51C628BD}"/>
            </ac:spMkLst>
          </pc:spChg>
          <pc:spChg chg="mod">
            <ac:chgData name="Florian Hulan" userId="e2dc7bf9-ee22-432b-bda1-02c8ac014857" providerId="ADAL" clId="{F5FD47F4-4A62-5647-874D-2CE0172969D5}" dt="2022-08-11T11:21:03.117" v="578" actId="14100"/>
            <ac:spMkLst>
              <pc:docMk/>
              <pc:sldMasterMk cId="1498391668" sldId="2147483648"/>
              <pc:sldLayoutMk cId="955245395" sldId="2147483661"/>
              <ac:spMk id="5" creationId="{C300364F-E985-9CDF-5A54-78D0428A3203}"/>
            </ac:spMkLst>
          </pc:spChg>
        </pc:sldLayoutChg>
        <pc:sldLayoutChg chg="addSp delSp modSp mod">
          <pc:chgData name="Florian Hulan" userId="e2dc7bf9-ee22-432b-bda1-02c8ac014857" providerId="ADAL" clId="{F5FD47F4-4A62-5647-874D-2CE0172969D5}" dt="2022-08-11T11:45:58.816" v="903" actId="6014"/>
          <pc:sldLayoutMkLst>
            <pc:docMk/>
            <pc:sldMasterMk cId="1498391668" sldId="2147483648"/>
            <pc:sldLayoutMk cId="204333204" sldId="2147483662"/>
          </pc:sldLayoutMkLst>
          <pc:spChg chg="add mod">
            <ac:chgData name="Florian Hulan" userId="e2dc7bf9-ee22-432b-bda1-02c8ac014857" providerId="ADAL" clId="{F5FD47F4-4A62-5647-874D-2CE0172969D5}" dt="2022-08-11T11:24:52.820" v="632" actId="14100"/>
            <ac:spMkLst>
              <pc:docMk/>
              <pc:sldMasterMk cId="1498391668" sldId="2147483648"/>
              <pc:sldLayoutMk cId="204333204" sldId="2147483662"/>
              <ac:spMk id="2" creationId="{F38DFB3B-E444-833B-D48B-3A12C66C61EC}"/>
            </ac:spMkLst>
          </pc:spChg>
          <pc:spChg chg="del">
            <ac:chgData name="Florian Hulan" userId="e2dc7bf9-ee22-432b-bda1-02c8ac014857" providerId="ADAL" clId="{F5FD47F4-4A62-5647-874D-2CE0172969D5}" dt="2022-08-11T11:22:02.400" v="591" actId="478"/>
            <ac:spMkLst>
              <pc:docMk/>
              <pc:sldMasterMk cId="1498391668" sldId="2147483648"/>
              <pc:sldLayoutMk cId="204333204" sldId="2147483662"/>
              <ac:spMk id="3" creationId="{11B0D602-CC68-D230-D8C6-AF527A26D729}"/>
            </ac:spMkLst>
          </pc:spChg>
          <pc:spChg chg="add del mod">
            <ac:chgData name="Florian Hulan" userId="e2dc7bf9-ee22-432b-bda1-02c8ac014857" providerId="ADAL" clId="{F5FD47F4-4A62-5647-874D-2CE0172969D5}" dt="2022-08-11T11:22:36.701" v="601" actId="478"/>
            <ac:spMkLst>
              <pc:docMk/>
              <pc:sldMasterMk cId="1498391668" sldId="2147483648"/>
              <pc:sldLayoutMk cId="204333204" sldId="2147483662"/>
              <ac:spMk id="4" creationId="{739C8623-48EB-87EC-DFC9-A3133ABBB3AA}"/>
            </ac:spMkLst>
          </pc:spChg>
          <pc:spChg chg="del">
            <ac:chgData name="Florian Hulan" userId="e2dc7bf9-ee22-432b-bda1-02c8ac014857" providerId="ADAL" clId="{F5FD47F4-4A62-5647-874D-2CE0172969D5}" dt="2022-08-11T11:22:02.400" v="591" actId="478"/>
            <ac:spMkLst>
              <pc:docMk/>
              <pc:sldMasterMk cId="1498391668" sldId="2147483648"/>
              <pc:sldLayoutMk cId="204333204" sldId="2147483662"/>
              <ac:spMk id="5" creationId="{C300364F-E985-9CDF-5A54-78D0428A3203}"/>
            </ac:spMkLst>
          </pc:spChg>
          <pc:spChg chg="add mod">
            <ac:chgData name="Florian Hulan" userId="e2dc7bf9-ee22-432b-bda1-02c8ac014857" providerId="ADAL" clId="{F5FD47F4-4A62-5647-874D-2CE0172969D5}" dt="2022-08-11T11:22:02.824" v="592"/>
            <ac:spMkLst>
              <pc:docMk/>
              <pc:sldMasterMk cId="1498391668" sldId="2147483648"/>
              <pc:sldLayoutMk cId="204333204" sldId="2147483662"/>
              <ac:spMk id="6" creationId="{2067ECF4-6284-E03F-F21B-1D4EC3ABB15D}"/>
            </ac:spMkLst>
          </pc:spChg>
          <pc:spChg chg="del">
            <ac:chgData name="Florian Hulan" userId="e2dc7bf9-ee22-432b-bda1-02c8ac014857" providerId="ADAL" clId="{F5FD47F4-4A62-5647-874D-2CE0172969D5}" dt="2022-08-11T11:22:02.400" v="591" actId="478"/>
            <ac:spMkLst>
              <pc:docMk/>
              <pc:sldMasterMk cId="1498391668" sldId="2147483648"/>
              <pc:sldLayoutMk cId="204333204" sldId="2147483662"/>
              <ac:spMk id="7" creationId="{FBF92597-C63F-BA0C-251F-D9F20AA1931B}"/>
            </ac:spMkLst>
          </pc:spChg>
          <pc:spChg chg="del">
            <ac:chgData name="Florian Hulan" userId="e2dc7bf9-ee22-432b-bda1-02c8ac014857" providerId="ADAL" clId="{F5FD47F4-4A62-5647-874D-2CE0172969D5}" dt="2022-08-11T11:22:02.400" v="591" actId="478"/>
            <ac:spMkLst>
              <pc:docMk/>
              <pc:sldMasterMk cId="1498391668" sldId="2147483648"/>
              <pc:sldLayoutMk cId="204333204" sldId="2147483662"/>
              <ac:spMk id="8" creationId="{CBE4B75F-B5A7-58A0-4325-AE0D7D9F529B}"/>
            </ac:spMkLst>
          </pc:spChg>
          <pc:spChg chg="del">
            <ac:chgData name="Florian Hulan" userId="e2dc7bf9-ee22-432b-bda1-02c8ac014857" providerId="ADAL" clId="{F5FD47F4-4A62-5647-874D-2CE0172969D5}" dt="2022-08-11T11:22:02.400" v="591" actId="478"/>
            <ac:spMkLst>
              <pc:docMk/>
              <pc:sldMasterMk cId="1498391668" sldId="2147483648"/>
              <pc:sldLayoutMk cId="204333204" sldId="2147483662"/>
              <ac:spMk id="9" creationId="{CE729468-5123-EE40-3332-15BC01482EC7}"/>
            </ac:spMkLst>
          </pc:spChg>
          <pc:spChg chg="del">
            <ac:chgData name="Florian Hulan" userId="e2dc7bf9-ee22-432b-bda1-02c8ac014857" providerId="ADAL" clId="{F5FD47F4-4A62-5647-874D-2CE0172969D5}" dt="2022-08-11T11:22:02.400" v="591" actId="478"/>
            <ac:spMkLst>
              <pc:docMk/>
              <pc:sldMasterMk cId="1498391668" sldId="2147483648"/>
              <pc:sldLayoutMk cId="204333204" sldId="2147483662"/>
              <ac:spMk id="10" creationId="{18160DD8-43FB-9E8B-D6A7-1DC6AD0445C3}"/>
            </ac:spMkLst>
          </pc:spChg>
          <pc:spChg chg="add del mod">
            <ac:chgData name="Florian Hulan" userId="e2dc7bf9-ee22-432b-bda1-02c8ac014857" providerId="ADAL" clId="{F5FD47F4-4A62-5647-874D-2CE0172969D5}" dt="2022-08-11T11:23:17.304" v="613" actId="478"/>
            <ac:spMkLst>
              <pc:docMk/>
              <pc:sldMasterMk cId="1498391668" sldId="2147483648"/>
              <pc:sldLayoutMk cId="204333204" sldId="2147483662"/>
              <ac:spMk id="13" creationId="{912CE4B3-9F02-98FE-C3A2-8387259C8098}"/>
            </ac:spMkLst>
          </pc:spChg>
          <pc:spChg chg="add del mod">
            <ac:chgData name="Florian Hulan" userId="e2dc7bf9-ee22-432b-bda1-02c8ac014857" providerId="ADAL" clId="{F5FD47F4-4A62-5647-874D-2CE0172969D5}" dt="2022-08-11T11:23:50.437" v="618" actId="478"/>
            <ac:spMkLst>
              <pc:docMk/>
              <pc:sldMasterMk cId="1498391668" sldId="2147483648"/>
              <pc:sldLayoutMk cId="204333204" sldId="2147483662"/>
              <ac:spMk id="14" creationId="{FFB0D9D7-4424-24C5-8D6D-ED8AF7EBE092}"/>
            </ac:spMkLst>
          </pc:spChg>
          <pc:spChg chg="add del mod">
            <ac:chgData name="Florian Hulan" userId="e2dc7bf9-ee22-432b-bda1-02c8ac014857" providerId="ADAL" clId="{F5FD47F4-4A62-5647-874D-2CE0172969D5}" dt="2022-08-11T11:26:54.297" v="655" actId="478"/>
            <ac:spMkLst>
              <pc:docMk/>
              <pc:sldMasterMk cId="1498391668" sldId="2147483648"/>
              <pc:sldLayoutMk cId="204333204" sldId="2147483662"/>
              <ac:spMk id="15" creationId="{BEE33B09-C80E-12D8-4597-09C2AE1341C5}"/>
            </ac:spMkLst>
          </pc:spChg>
          <pc:spChg chg="add del mod">
            <ac:chgData name="Florian Hulan" userId="e2dc7bf9-ee22-432b-bda1-02c8ac014857" providerId="ADAL" clId="{F5FD47F4-4A62-5647-874D-2CE0172969D5}" dt="2022-08-11T11:23:50.437" v="618" actId="478"/>
            <ac:spMkLst>
              <pc:docMk/>
              <pc:sldMasterMk cId="1498391668" sldId="2147483648"/>
              <pc:sldLayoutMk cId="204333204" sldId="2147483662"/>
              <ac:spMk id="16" creationId="{3511E4F8-D7B7-055F-2493-7908CF762A9F}"/>
            </ac:spMkLst>
          </pc:spChg>
          <pc:spChg chg="add del mod">
            <ac:chgData name="Florian Hulan" userId="e2dc7bf9-ee22-432b-bda1-02c8ac014857" providerId="ADAL" clId="{F5FD47F4-4A62-5647-874D-2CE0172969D5}" dt="2022-08-11T11:24:02.034" v="622" actId="478"/>
            <ac:spMkLst>
              <pc:docMk/>
              <pc:sldMasterMk cId="1498391668" sldId="2147483648"/>
              <pc:sldLayoutMk cId="204333204" sldId="2147483662"/>
              <ac:spMk id="17" creationId="{E0844E21-06FB-782F-B873-6A7197191077}"/>
            </ac:spMkLst>
          </pc:spChg>
          <pc:spChg chg="add del mod">
            <ac:chgData name="Florian Hulan" userId="e2dc7bf9-ee22-432b-bda1-02c8ac014857" providerId="ADAL" clId="{F5FD47F4-4A62-5647-874D-2CE0172969D5}" dt="2022-08-11T11:24:21.080" v="626" actId="478"/>
            <ac:spMkLst>
              <pc:docMk/>
              <pc:sldMasterMk cId="1498391668" sldId="2147483648"/>
              <pc:sldLayoutMk cId="204333204" sldId="2147483662"/>
              <ac:spMk id="18" creationId="{AB931E8B-FB0B-07C0-6A7A-895B73FCD2D2}"/>
            </ac:spMkLst>
          </pc:spChg>
          <pc:spChg chg="add del mod">
            <ac:chgData name="Florian Hulan" userId="e2dc7bf9-ee22-432b-bda1-02c8ac014857" providerId="ADAL" clId="{F5FD47F4-4A62-5647-874D-2CE0172969D5}" dt="2022-08-11T11:27:18.295" v="658" actId="478"/>
            <ac:spMkLst>
              <pc:docMk/>
              <pc:sldMasterMk cId="1498391668" sldId="2147483648"/>
              <pc:sldLayoutMk cId="204333204" sldId="2147483662"/>
              <ac:spMk id="19" creationId="{163727E3-E4E4-875E-F322-0EB8C25DD6E9}"/>
            </ac:spMkLst>
          </pc:spChg>
          <pc:spChg chg="add del mod">
            <ac:chgData name="Florian Hulan" userId="e2dc7bf9-ee22-432b-bda1-02c8ac014857" providerId="ADAL" clId="{F5FD47F4-4A62-5647-874D-2CE0172969D5}" dt="2022-08-11T11:26:54.297" v="655" actId="478"/>
            <ac:spMkLst>
              <pc:docMk/>
              <pc:sldMasterMk cId="1498391668" sldId="2147483648"/>
              <pc:sldLayoutMk cId="204333204" sldId="2147483662"/>
              <ac:spMk id="20" creationId="{B8C54ACF-69A7-10E6-9EF7-51D5B1AF5EA9}"/>
            </ac:spMkLst>
          </pc:spChg>
          <pc:spChg chg="add mod">
            <ac:chgData name="Florian Hulan" userId="e2dc7bf9-ee22-432b-bda1-02c8ac014857" providerId="ADAL" clId="{F5FD47F4-4A62-5647-874D-2CE0172969D5}" dt="2022-08-11T11:28:42.634" v="671" actId="12788"/>
            <ac:spMkLst>
              <pc:docMk/>
              <pc:sldMasterMk cId="1498391668" sldId="2147483648"/>
              <pc:sldLayoutMk cId="204333204" sldId="2147483662"/>
              <ac:spMk id="21" creationId="{4965408F-1C34-58E0-39A2-959ECBEED0B9}"/>
            </ac:spMkLst>
          </pc:spChg>
          <pc:spChg chg="add mod">
            <ac:chgData name="Florian Hulan" userId="e2dc7bf9-ee22-432b-bda1-02c8ac014857" providerId="ADAL" clId="{F5FD47F4-4A62-5647-874D-2CE0172969D5}" dt="2022-08-11T11:25:01.290" v="634" actId="571"/>
            <ac:spMkLst>
              <pc:docMk/>
              <pc:sldMasterMk cId="1498391668" sldId="2147483648"/>
              <pc:sldLayoutMk cId="204333204" sldId="2147483662"/>
              <ac:spMk id="22" creationId="{09F05138-60DB-79A0-F4C8-56B7F2456DE4}"/>
            </ac:spMkLst>
          </pc:spChg>
          <pc:spChg chg="add mod">
            <ac:chgData name="Florian Hulan" userId="e2dc7bf9-ee22-432b-bda1-02c8ac014857" providerId="ADAL" clId="{F5FD47F4-4A62-5647-874D-2CE0172969D5}" dt="2022-08-11T11:28:19.549" v="667" actId="14100"/>
            <ac:spMkLst>
              <pc:docMk/>
              <pc:sldMasterMk cId="1498391668" sldId="2147483648"/>
              <pc:sldLayoutMk cId="204333204" sldId="2147483662"/>
              <ac:spMk id="23" creationId="{2B405AE3-B8D4-5391-4D6D-2A383494222A}"/>
            </ac:spMkLst>
          </pc:spChg>
          <pc:spChg chg="add del mod">
            <ac:chgData name="Florian Hulan" userId="e2dc7bf9-ee22-432b-bda1-02c8ac014857" providerId="ADAL" clId="{F5FD47F4-4A62-5647-874D-2CE0172969D5}" dt="2022-08-11T11:28:25.492" v="668" actId="478"/>
            <ac:spMkLst>
              <pc:docMk/>
              <pc:sldMasterMk cId="1498391668" sldId="2147483648"/>
              <pc:sldLayoutMk cId="204333204" sldId="2147483662"/>
              <ac:spMk id="24" creationId="{6A232086-24D5-D408-81EB-9FE9A8E2B861}"/>
            </ac:spMkLst>
          </pc:spChg>
          <pc:spChg chg="add del mod">
            <ac:chgData name="Florian Hulan" userId="e2dc7bf9-ee22-432b-bda1-02c8ac014857" providerId="ADAL" clId="{F5FD47F4-4A62-5647-874D-2CE0172969D5}" dt="2022-08-11T11:28:25.492" v="668" actId="478"/>
            <ac:spMkLst>
              <pc:docMk/>
              <pc:sldMasterMk cId="1498391668" sldId="2147483648"/>
              <pc:sldLayoutMk cId="204333204" sldId="2147483662"/>
              <ac:spMk id="25" creationId="{B0A92897-4F9A-1EB0-11D4-72D37645D3AD}"/>
            </ac:spMkLst>
          </pc:spChg>
          <pc:spChg chg="add mod">
            <ac:chgData name="Florian Hulan" userId="e2dc7bf9-ee22-432b-bda1-02c8ac014857" providerId="ADAL" clId="{F5FD47F4-4A62-5647-874D-2CE0172969D5}" dt="2022-08-11T11:28:31.521" v="669" actId="571"/>
            <ac:spMkLst>
              <pc:docMk/>
              <pc:sldMasterMk cId="1498391668" sldId="2147483648"/>
              <pc:sldLayoutMk cId="204333204" sldId="2147483662"/>
              <ac:spMk id="26" creationId="{8B76547F-461B-48DA-FDEF-B215C3716956}"/>
            </ac:spMkLst>
          </pc:spChg>
          <pc:spChg chg="add mod">
            <ac:chgData name="Florian Hulan" userId="e2dc7bf9-ee22-432b-bda1-02c8ac014857" providerId="ADAL" clId="{F5FD47F4-4A62-5647-874D-2CE0172969D5}" dt="2022-08-11T11:28:42.634" v="671" actId="12788"/>
            <ac:spMkLst>
              <pc:docMk/>
              <pc:sldMasterMk cId="1498391668" sldId="2147483648"/>
              <pc:sldLayoutMk cId="204333204" sldId="2147483662"/>
              <ac:spMk id="27" creationId="{BE6C93F7-F081-94C9-C851-5C1740BAF5B2}"/>
            </ac:spMkLst>
          </pc:spChg>
        </pc:sldLayoutChg>
        <pc:sldLayoutChg chg="modSp mod">
          <pc:chgData name="Florian Hulan" userId="e2dc7bf9-ee22-432b-bda1-02c8ac014857" providerId="ADAL" clId="{F5FD47F4-4A62-5647-874D-2CE0172969D5}" dt="2022-08-11T11:46:21.428" v="907" actId="14100"/>
          <pc:sldLayoutMkLst>
            <pc:docMk/>
            <pc:sldMasterMk cId="1498391668" sldId="2147483648"/>
            <pc:sldLayoutMk cId="167363008" sldId="2147483663"/>
          </pc:sldLayoutMkLst>
          <pc:spChg chg="mod">
            <ac:chgData name="Florian Hulan" userId="e2dc7bf9-ee22-432b-bda1-02c8ac014857" providerId="ADAL" clId="{F5FD47F4-4A62-5647-874D-2CE0172969D5}" dt="2022-08-11T11:46:21.428" v="907" actId="14100"/>
            <ac:spMkLst>
              <pc:docMk/>
              <pc:sldMasterMk cId="1498391668" sldId="2147483648"/>
              <pc:sldLayoutMk cId="167363008" sldId="2147483663"/>
              <ac:spMk id="2" creationId="{6DC23A25-5F0C-6831-04F1-E3AB70E976B6}"/>
            </ac:spMkLst>
          </pc:spChg>
          <pc:spChg chg="mod">
            <ac:chgData name="Florian Hulan" userId="e2dc7bf9-ee22-432b-bda1-02c8ac014857" providerId="ADAL" clId="{F5FD47F4-4A62-5647-874D-2CE0172969D5}" dt="2022-08-11T11:32:18.055" v="698" actId="14100"/>
            <ac:spMkLst>
              <pc:docMk/>
              <pc:sldMasterMk cId="1498391668" sldId="2147483648"/>
              <pc:sldLayoutMk cId="167363008" sldId="2147483663"/>
              <ac:spMk id="6" creationId="{BCED3A2E-1965-636A-2FCC-EC1FE9AF122B}"/>
            </ac:spMkLst>
          </pc:spChg>
        </pc:sldLayoutChg>
        <pc:sldLayoutChg chg="modSp mod">
          <pc:chgData name="Florian Hulan" userId="e2dc7bf9-ee22-432b-bda1-02c8ac014857" providerId="ADAL" clId="{F5FD47F4-4A62-5647-874D-2CE0172969D5}" dt="2022-08-11T11:46:17.361" v="906" actId="14100"/>
          <pc:sldLayoutMkLst>
            <pc:docMk/>
            <pc:sldMasterMk cId="1498391668" sldId="2147483648"/>
            <pc:sldLayoutMk cId="717635346" sldId="2147483664"/>
          </pc:sldLayoutMkLst>
          <pc:spChg chg="mod">
            <ac:chgData name="Florian Hulan" userId="e2dc7bf9-ee22-432b-bda1-02c8ac014857" providerId="ADAL" clId="{F5FD47F4-4A62-5647-874D-2CE0172969D5}" dt="2022-08-11T11:46:17.361" v="906" actId="14100"/>
            <ac:spMkLst>
              <pc:docMk/>
              <pc:sldMasterMk cId="1498391668" sldId="2147483648"/>
              <pc:sldLayoutMk cId="717635346" sldId="2147483664"/>
              <ac:spMk id="2" creationId="{6DC23A25-5F0C-6831-04F1-E3AB70E976B6}"/>
            </ac:spMkLst>
          </pc:spChg>
          <pc:spChg chg="mod">
            <ac:chgData name="Florian Hulan" userId="e2dc7bf9-ee22-432b-bda1-02c8ac014857" providerId="ADAL" clId="{F5FD47F4-4A62-5647-874D-2CE0172969D5}" dt="2022-08-11T11:32:26.107" v="699" actId="14100"/>
            <ac:spMkLst>
              <pc:docMk/>
              <pc:sldMasterMk cId="1498391668" sldId="2147483648"/>
              <pc:sldLayoutMk cId="717635346" sldId="2147483664"/>
              <ac:spMk id="5" creationId="{2545B237-4119-E021-43A5-E724CCDDD2A2}"/>
            </ac:spMkLst>
          </pc:spChg>
        </pc:sldLayoutChg>
        <pc:sldLayoutChg chg="addSp delSp modSp mod">
          <pc:chgData name="Florian Hulan" userId="e2dc7bf9-ee22-432b-bda1-02c8ac014857" providerId="ADAL" clId="{F5FD47F4-4A62-5647-874D-2CE0172969D5}" dt="2022-09-05T13:03:33.407" v="1012" actId="207"/>
          <pc:sldLayoutMkLst>
            <pc:docMk/>
            <pc:sldMasterMk cId="1498391668" sldId="2147483648"/>
            <pc:sldLayoutMk cId="1814486426" sldId="2147483665"/>
          </pc:sldLayoutMkLst>
          <pc:spChg chg="mod">
            <ac:chgData name="Florian Hulan" userId="e2dc7bf9-ee22-432b-bda1-02c8ac014857" providerId="ADAL" clId="{F5FD47F4-4A62-5647-874D-2CE0172969D5}" dt="2022-08-11T11:47:02.417" v="915" actId="14100"/>
            <ac:spMkLst>
              <pc:docMk/>
              <pc:sldMasterMk cId="1498391668" sldId="2147483648"/>
              <pc:sldLayoutMk cId="1814486426" sldId="2147483665"/>
              <ac:spMk id="2" creationId="{10D49A8E-D557-E8FC-DCBF-F38AE5D50E5B}"/>
            </ac:spMkLst>
          </pc:spChg>
          <pc:spChg chg="mod">
            <ac:chgData name="Florian Hulan" userId="e2dc7bf9-ee22-432b-bda1-02c8ac014857" providerId="ADAL" clId="{F5FD47F4-4A62-5647-874D-2CE0172969D5}" dt="2022-08-11T11:47:05.608" v="916" actId="14100"/>
            <ac:spMkLst>
              <pc:docMk/>
              <pc:sldMasterMk cId="1498391668" sldId="2147483648"/>
              <pc:sldLayoutMk cId="1814486426" sldId="2147483665"/>
              <ac:spMk id="3" creationId="{AB9C9151-81CB-C1B5-9D42-FB613308637D}"/>
            </ac:spMkLst>
          </pc:spChg>
          <pc:spChg chg="mod">
            <ac:chgData name="Florian Hulan" userId="e2dc7bf9-ee22-432b-bda1-02c8ac014857" providerId="ADAL" clId="{F5FD47F4-4A62-5647-874D-2CE0172969D5}" dt="2022-09-05T13:03:33.407" v="1012" actId="207"/>
            <ac:spMkLst>
              <pc:docMk/>
              <pc:sldMasterMk cId="1498391668" sldId="2147483648"/>
              <pc:sldLayoutMk cId="1814486426" sldId="2147483665"/>
              <ac:spMk id="15" creationId="{9AB4FC03-4F6F-8F10-194E-F2D125507D1F}"/>
            </ac:spMkLst>
          </pc:spChg>
          <pc:picChg chg="add del mod">
            <ac:chgData name="Florian Hulan" userId="e2dc7bf9-ee22-432b-bda1-02c8ac014857" providerId="ADAL" clId="{F5FD47F4-4A62-5647-874D-2CE0172969D5}" dt="2022-09-05T13:00:59.018" v="1003"/>
            <ac:picMkLst>
              <pc:docMk/>
              <pc:sldMasterMk cId="1498391668" sldId="2147483648"/>
              <pc:sldLayoutMk cId="1814486426" sldId="2147483665"/>
              <ac:picMk id="5" creationId="{4047836B-8FC9-16ED-44E3-84A523A64814}"/>
            </ac:picMkLst>
          </pc:picChg>
          <pc:picChg chg="add del mod">
            <ac:chgData name="Florian Hulan" userId="e2dc7bf9-ee22-432b-bda1-02c8ac014857" providerId="ADAL" clId="{F5FD47F4-4A62-5647-874D-2CE0172969D5}" dt="2022-09-05T13:01:11.253" v="1005" actId="478"/>
            <ac:picMkLst>
              <pc:docMk/>
              <pc:sldMasterMk cId="1498391668" sldId="2147483648"/>
              <pc:sldLayoutMk cId="1814486426" sldId="2147483665"/>
              <ac:picMk id="7" creationId="{55863F47-DA10-20BD-0B76-551E988E2EA7}"/>
            </ac:picMkLst>
          </pc:picChg>
          <pc:picChg chg="add del mod">
            <ac:chgData name="Florian Hulan" userId="e2dc7bf9-ee22-432b-bda1-02c8ac014857" providerId="ADAL" clId="{F5FD47F4-4A62-5647-874D-2CE0172969D5}" dt="2022-09-05T13:02:15.789" v="1007"/>
            <ac:picMkLst>
              <pc:docMk/>
              <pc:sldMasterMk cId="1498391668" sldId="2147483648"/>
              <pc:sldLayoutMk cId="1814486426" sldId="2147483665"/>
              <ac:picMk id="8" creationId="{96E03EA5-7A38-52E7-AEB8-1A67FD69801D}"/>
            </ac:picMkLst>
          </pc:picChg>
          <pc:picChg chg="add del mod">
            <ac:chgData name="Florian Hulan" userId="e2dc7bf9-ee22-432b-bda1-02c8ac014857" providerId="ADAL" clId="{F5FD47F4-4A62-5647-874D-2CE0172969D5}" dt="2022-09-05T13:02:29.329" v="1010" actId="478"/>
            <ac:picMkLst>
              <pc:docMk/>
              <pc:sldMasterMk cId="1498391668" sldId="2147483648"/>
              <pc:sldLayoutMk cId="1814486426" sldId="2147483665"/>
              <ac:picMk id="9" creationId="{17A20AF7-F769-0ED5-5072-8F516CA9B21F}"/>
            </ac:picMkLst>
          </pc:picChg>
        </pc:sldLayoutChg>
        <pc:sldLayoutChg chg="addSp delSp modSp mod">
          <pc:chgData name="Florian Hulan" userId="e2dc7bf9-ee22-432b-bda1-02c8ac014857" providerId="ADAL" clId="{F5FD47F4-4A62-5647-874D-2CE0172969D5}" dt="2022-09-05T13:44:28.064" v="1065" actId="1076"/>
          <pc:sldLayoutMkLst>
            <pc:docMk/>
            <pc:sldMasterMk cId="1498391668" sldId="2147483648"/>
            <pc:sldLayoutMk cId="3673585163" sldId="2147483666"/>
          </pc:sldLayoutMkLst>
          <pc:spChg chg="del mod">
            <ac:chgData name="Florian Hulan" userId="e2dc7bf9-ee22-432b-bda1-02c8ac014857" providerId="ADAL" clId="{F5FD47F4-4A62-5647-874D-2CE0172969D5}" dt="2022-09-05T13:19:00.764" v="1026" actId="21"/>
            <ac:spMkLst>
              <pc:docMk/>
              <pc:sldMasterMk cId="1498391668" sldId="2147483648"/>
              <pc:sldLayoutMk cId="3673585163" sldId="2147483666"/>
              <ac:spMk id="2" creationId="{B134904D-9ECB-6D5F-811D-67E434845A7D}"/>
            </ac:spMkLst>
          </pc:spChg>
          <pc:spChg chg="mod">
            <ac:chgData name="Florian Hulan" userId="e2dc7bf9-ee22-432b-bda1-02c8ac014857" providerId="ADAL" clId="{F5FD47F4-4A62-5647-874D-2CE0172969D5}" dt="2022-08-11T11:33:20.476" v="710" actId="14100"/>
            <ac:spMkLst>
              <pc:docMk/>
              <pc:sldMasterMk cId="1498391668" sldId="2147483648"/>
              <pc:sldLayoutMk cId="3673585163" sldId="2147483666"/>
              <ac:spMk id="4" creationId="{EBFAC3EC-BA5B-8C53-6E73-CBB42D95CB77}"/>
            </ac:spMkLst>
          </pc:spChg>
          <pc:spChg chg="mod">
            <ac:chgData name="Florian Hulan" userId="e2dc7bf9-ee22-432b-bda1-02c8ac014857" providerId="ADAL" clId="{F5FD47F4-4A62-5647-874D-2CE0172969D5}" dt="2022-09-05T13:04:12.964" v="1016"/>
            <ac:spMkLst>
              <pc:docMk/>
              <pc:sldMasterMk cId="1498391668" sldId="2147483648"/>
              <pc:sldLayoutMk cId="3673585163" sldId="2147483666"/>
              <ac:spMk id="5" creationId="{B081E204-A5EF-0041-C5C7-EEEB287F3917}"/>
            </ac:spMkLst>
          </pc:spChg>
          <pc:spChg chg="add del mod">
            <ac:chgData name="Florian Hulan" userId="e2dc7bf9-ee22-432b-bda1-02c8ac014857" providerId="ADAL" clId="{F5FD47F4-4A62-5647-874D-2CE0172969D5}" dt="2022-09-05T13:39:06.510" v="1043" actId="478"/>
            <ac:spMkLst>
              <pc:docMk/>
              <pc:sldMasterMk cId="1498391668" sldId="2147483648"/>
              <pc:sldLayoutMk cId="3673585163" sldId="2147483666"/>
              <ac:spMk id="9" creationId="{4624A444-BF80-2325-06A6-0BDAD3EDB7B9}"/>
            </ac:spMkLst>
          </pc:spChg>
          <pc:spChg chg="del mod">
            <ac:chgData name="Florian Hulan" userId="e2dc7bf9-ee22-432b-bda1-02c8ac014857" providerId="ADAL" clId="{F5FD47F4-4A62-5647-874D-2CE0172969D5}" dt="2022-08-11T11:36:40.333" v="731" actId="478"/>
            <ac:spMkLst>
              <pc:docMk/>
              <pc:sldMasterMk cId="1498391668" sldId="2147483648"/>
              <pc:sldLayoutMk cId="3673585163" sldId="2147483666"/>
              <ac:spMk id="11" creationId="{D8EF54F0-BED3-ABD0-0720-D0028201F4B8}"/>
            </ac:spMkLst>
          </pc:spChg>
          <pc:grpChg chg="add mod">
            <ac:chgData name="Florian Hulan" userId="e2dc7bf9-ee22-432b-bda1-02c8ac014857" providerId="ADAL" clId="{F5FD47F4-4A62-5647-874D-2CE0172969D5}" dt="2022-09-05T13:44:28.064" v="1065" actId="1076"/>
            <ac:grpSpMkLst>
              <pc:docMk/>
              <pc:sldMasterMk cId="1498391668" sldId="2147483648"/>
              <pc:sldLayoutMk cId="3673585163" sldId="2147483666"/>
              <ac:grpSpMk id="3" creationId="{BC6F0021-8C5E-3D91-6D80-9C90A0661676}"/>
            </ac:grpSpMkLst>
          </pc:grpChg>
          <pc:picChg chg="add del mod">
            <ac:chgData name="Florian Hulan" userId="e2dc7bf9-ee22-432b-bda1-02c8ac014857" providerId="ADAL" clId="{F5FD47F4-4A62-5647-874D-2CE0172969D5}" dt="2022-08-11T11:49:54.742" v="929" actId="478"/>
            <ac:picMkLst>
              <pc:docMk/>
              <pc:sldMasterMk cId="1498391668" sldId="2147483648"/>
              <pc:sldLayoutMk cId="3673585163" sldId="2147483666"/>
              <ac:picMk id="3" creationId="{2F6E02F7-7F2E-D5CF-AF67-15C85C2648FA}"/>
            </ac:picMkLst>
          </pc:picChg>
          <pc:picChg chg="add del mod">
            <ac:chgData name="Florian Hulan" userId="e2dc7bf9-ee22-432b-bda1-02c8ac014857" providerId="ADAL" clId="{F5FD47F4-4A62-5647-874D-2CE0172969D5}" dt="2022-08-11T11:49:53.031" v="928" actId="478"/>
            <ac:picMkLst>
              <pc:docMk/>
              <pc:sldMasterMk cId="1498391668" sldId="2147483648"/>
              <pc:sldLayoutMk cId="3673585163" sldId="2147483666"/>
              <ac:picMk id="5" creationId="{02754850-CEBC-9712-D209-FC7BDC0674A7}"/>
            </ac:picMkLst>
          </pc:picChg>
          <pc:picChg chg="add del mod">
            <ac:chgData name="Florian Hulan" userId="e2dc7bf9-ee22-432b-bda1-02c8ac014857" providerId="ADAL" clId="{F5FD47F4-4A62-5647-874D-2CE0172969D5}" dt="2022-09-05T13:18:25.926" v="1025" actId="478"/>
            <ac:picMkLst>
              <pc:docMk/>
              <pc:sldMasterMk cId="1498391668" sldId="2147483648"/>
              <pc:sldLayoutMk cId="3673585163" sldId="2147483666"/>
              <ac:picMk id="6" creationId="{39436FAA-2F60-F2DE-16A3-A71D7DAB03F8}"/>
            </ac:picMkLst>
          </pc:picChg>
          <pc:picChg chg="mod">
            <ac:chgData name="Florian Hulan" userId="e2dc7bf9-ee22-432b-bda1-02c8ac014857" providerId="ADAL" clId="{F5FD47F4-4A62-5647-874D-2CE0172969D5}" dt="2022-09-05T13:04:12.964" v="1016"/>
            <ac:picMkLst>
              <pc:docMk/>
              <pc:sldMasterMk cId="1498391668" sldId="2147483648"/>
              <pc:sldLayoutMk cId="3673585163" sldId="2147483666"/>
              <ac:picMk id="8" creationId="{DEA4837D-8942-4061-1AF8-E547BD600611}"/>
            </ac:picMkLst>
          </pc:picChg>
          <pc:picChg chg="add mod modCrop">
            <ac:chgData name="Florian Hulan" userId="e2dc7bf9-ee22-432b-bda1-02c8ac014857" providerId="ADAL" clId="{F5FD47F4-4A62-5647-874D-2CE0172969D5}" dt="2022-09-05T13:44:09.075" v="1064" actId="18131"/>
            <ac:picMkLst>
              <pc:docMk/>
              <pc:sldMasterMk cId="1498391668" sldId="2147483648"/>
              <pc:sldLayoutMk cId="3673585163" sldId="2147483666"/>
              <ac:picMk id="12" creationId="{3CCC2E30-A7D3-3D08-8F8D-0F586CDDD154}"/>
            </ac:picMkLst>
          </pc:picChg>
          <pc:picChg chg="add del mod">
            <ac:chgData name="Florian Hulan" userId="e2dc7bf9-ee22-432b-bda1-02c8ac014857" providerId="ADAL" clId="{F5FD47F4-4A62-5647-874D-2CE0172969D5}" dt="2022-09-05T13:42:20.732" v="1050" actId="478"/>
            <ac:picMkLst>
              <pc:docMk/>
              <pc:sldMasterMk cId="1498391668" sldId="2147483648"/>
              <pc:sldLayoutMk cId="3673585163" sldId="2147483666"/>
              <ac:picMk id="13" creationId="{919CF3A3-2E4C-109D-E773-6964D759311E}"/>
            </ac:picMkLst>
          </pc:picChg>
        </pc:sldLayoutChg>
        <pc:sldLayoutChg chg="addSp delSp modSp mod">
          <pc:chgData name="Florian Hulan" userId="e2dc7bf9-ee22-432b-bda1-02c8ac014857" providerId="ADAL" clId="{F5FD47F4-4A62-5647-874D-2CE0172969D5}" dt="2022-08-11T11:46:56.271" v="914" actId="14100"/>
          <pc:sldLayoutMkLst>
            <pc:docMk/>
            <pc:sldMasterMk cId="1498391668" sldId="2147483648"/>
            <pc:sldLayoutMk cId="1155366096" sldId="2147483667"/>
          </pc:sldLayoutMkLst>
          <pc:spChg chg="mod">
            <ac:chgData name="Florian Hulan" userId="e2dc7bf9-ee22-432b-bda1-02c8ac014857" providerId="ADAL" clId="{F5FD47F4-4A62-5647-874D-2CE0172969D5}" dt="2022-08-11T11:46:50.687" v="913" actId="14100"/>
            <ac:spMkLst>
              <pc:docMk/>
              <pc:sldMasterMk cId="1498391668" sldId="2147483648"/>
              <pc:sldLayoutMk cId="1155366096" sldId="2147483667"/>
              <ac:spMk id="2" creationId="{10D49A8E-D557-E8FC-DCBF-F38AE5D50E5B}"/>
            </ac:spMkLst>
          </pc:spChg>
          <pc:spChg chg="del">
            <ac:chgData name="Florian Hulan" userId="e2dc7bf9-ee22-432b-bda1-02c8ac014857" providerId="ADAL" clId="{F5FD47F4-4A62-5647-874D-2CE0172969D5}" dt="2022-08-04T12:33:46.996" v="82" actId="478"/>
            <ac:spMkLst>
              <pc:docMk/>
              <pc:sldMasterMk cId="1498391668" sldId="2147483648"/>
              <pc:sldLayoutMk cId="1155366096" sldId="2147483667"/>
              <ac:spMk id="3" creationId="{AB9C9151-81CB-C1B5-9D42-FB613308637D}"/>
            </ac:spMkLst>
          </pc:spChg>
          <pc:spChg chg="add mod">
            <ac:chgData name="Florian Hulan" userId="e2dc7bf9-ee22-432b-bda1-02c8ac014857" providerId="ADAL" clId="{F5FD47F4-4A62-5647-874D-2CE0172969D5}" dt="2022-08-11T11:46:56.271" v="914" actId="14100"/>
            <ac:spMkLst>
              <pc:docMk/>
              <pc:sldMasterMk cId="1498391668" sldId="2147483648"/>
              <pc:sldLayoutMk cId="1155366096" sldId="2147483667"/>
              <ac:spMk id="4" creationId="{A1F29F61-5FF7-63F0-1B81-66ECBB345420}"/>
            </ac:spMkLst>
          </pc:spChg>
          <pc:spChg chg="mod">
            <ac:chgData name="Florian Hulan" userId="e2dc7bf9-ee22-432b-bda1-02c8ac014857" providerId="ADAL" clId="{F5FD47F4-4A62-5647-874D-2CE0172969D5}" dt="2022-08-04T12:33:41.222" v="80" actId="11530"/>
            <ac:spMkLst>
              <pc:docMk/>
              <pc:sldMasterMk cId="1498391668" sldId="2147483648"/>
              <pc:sldLayoutMk cId="1155366096" sldId="2147483667"/>
              <ac:spMk id="15" creationId="{9AB4FC03-4F6F-8F10-194E-F2D125507D1F}"/>
            </ac:spMkLst>
          </pc:spChg>
          <pc:picChg chg="del">
            <ac:chgData name="Florian Hulan" userId="e2dc7bf9-ee22-432b-bda1-02c8ac014857" providerId="ADAL" clId="{F5FD47F4-4A62-5647-874D-2CE0172969D5}" dt="2022-08-04T12:33:44.194" v="81" actId="478"/>
            <ac:picMkLst>
              <pc:docMk/>
              <pc:sldMasterMk cId="1498391668" sldId="2147483648"/>
              <pc:sldLayoutMk cId="1155366096" sldId="2147483667"/>
              <ac:picMk id="10" creationId="{C8107C33-1C9F-D528-0132-4C6D0D118607}"/>
            </ac:picMkLst>
          </pc:picChg>
        </pc:sldLayoutChg>
        <pc:sldLayoutChg chg="addSp delSp modSp add mod modTransition">
          <pc:chgData name="Florian Hulan" userId="e2dc7bf9-ee22-432b-bda1-02c8ac014857" providerId="ADAL" clId="{F5FD47F4-4A62-5647-874D-2CE0172969D5}" dt="2022-08-11T11:46:45.118" v="912" actId="14100"/>
          <pc:sldLayoutMkLst>
            <pc:docMk/>
            <pc:sldMasterMk cId="1498391668" sldId="2147483648"/>
            <pc:sldLayoutMk cId="2521556186" sldId="2147483668"/>
          </pc:sldLayoutMkLst>
          <pc:spChg chg="del mod">
            <ac:chgData name="Florian Hulan" userId="e2dc7bf9-ee22-432b-bda1-02c8ac014857" providerId="ADAL" clId="{F5FD47F4-4A62-5647-874D-2CE0172969D5}" dt="2022-08-11T11:30:59.103" v="689" actId="478"/>
            <ac:spMkLst>
              <pc:docMk/>
              <pc:sldMasterMk cId="1498391668" sldId="2147483648"/>
              <pc:sldLayoutMk cId="2521556186" sldId="2147483668"/>
              <ac:spMk id="2" creationId="{10D49A8E-D557-E8FC-DCBF-F38AE5D50E5B}"/>
            </ac:spMkLst>
          </pc:spChg>
          <pc:spChg chg="add mod">
            <ac:chgData name="Florian Hulan" userId="e2dc7bf9-ee22-432b-bda1-02c8ac014857" providerId="ADAL" clId="{F5FD47F4-4A62-5647-874D-2CE0172969D5}" dt="2022-08-04T12:35:17.947" v="93" actId="167"/>
            <ac:spMkLst>
              <pc:docMk/>
              <pc:sldMasterMk cId="1498391668" sldId="2147483648"/>
              <pc:sldLayoutMk cId="2521556186" sldId="2147483668"/>
              <ac:spMk id="3" creationId="{3000144D-2783-7336-D2B6-B21F1226FC95}"/>
            </ac:spMkLst>
          </pc:spChg>
          <pc:spChg chg="del mod">
            <ac:chgData name="Florian Hulan" userId="e2dc7bf9-ee22-432b-bda1-02c8ac014857" providerId="ADAL" clId="{F5FD47F4-4A62-5647-874D-2CE0172969D5}" dt="2022-08-11T11:30:59.103" v="689" actId="478"/>
            <ac:spMkLst>
              <pc:docMk/>
              <pc:sldMasterMk cId="1498391668" sldId="2147483648"/>
              <pc:sldLayoutMk cId="2521556186" sldId="2147483668"/>
              <ac:spMk id="4" creationId="{A1F29F61-5FF7-63F0-1B81-66ECBB345420}"/>
            </ac:spMkLst>
          </pc:spChg>
          <pc:spChg chg="add mod">
            <ac:chgData name="Florian Hulan" userId="e2dc7bf9-ee22-432b-bda1-02c8ac014857" providerId="ADAL" clId="{F5FD47F4-4A62-5647-874D-2CE0172969D5}" dt="2022-08-11T11:46:45.118" v="912" actId="14100"/>
            <ac:spMkLst>
              <pc:docMk/>
              <pc:sldMasterMk cId="1498391668" sldId="2147483648"/>
              <pc:sldLayoutMk cId="2521556186" sldId="2147483668"/>
              <ac:spMk id="5" creationId="{BB5801BF-C03E-BD01-85E6-4337AA29C030}"/>
            </ac:spMkLst>
          </pc:spChg>
          <pc:spChg chg="add mod">
            <ac:chgData name="Florian Hulan" userId="e2dc7bf9-ee22-432b-bda1-02c8ac014857" providerId="ADAL" clId="{F5FD47F4-4A62-5647-874D-2CE0172969D5}" dt="2022-08-11T11:46:40.717" v="911" actId="14100"/>
            <ac:spMkLst>
              <pc:docMk/>
              <pc:sldMasterMk cId="1498391668" sldId="2147483648"/>
              <pc:sldLayoutMk cId="2521556186" sldId="2147483668"/>
              <ac:spMk id="6" creationId="{69958A9D-F64A-E1B2-5BA2-7CBE93ADEAF0}"/>
            </ac:spMkLst>
          </pc:spChg>
          <pc:spChg chg="del">
            <ac:chgData name="Florian Hulan" userId="e2dc7bf9-ee22-432b-bda1-02c8ac014857" providerId="ADAL" clId="{F5FD47F4-4A62-5647-874D-2CE0172969D5}" dt="2022-08-04T12:35:08.954" v="90" actId="478"/>
            <ac:spMkLst>
              <pc:docMk/>
              <pc:sldMasterMk cId="1498391668" sldId="2147483648"/>
              <pc:sldLayoutMk cId="2521556186" sldId="2147483668"/>
              <ac:spMk id="15" creationId="{9AB4FC03-4F6F-8F10-194E-F2D125507D1F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0-974C-9524-53A1CCA708B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70-974C-9524-53A1CCA708B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70-974C-9524-53A1CCA70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028047"/>
        <c:axId val="850247599"/>
      </c:barChart>
      <c:catAx>
        <c:axId val="11802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0247599"/>
        <c:crosses val="autoZero"/>
        <c:auto val="1"/>
        <c:lblAlgn val="ctr"/>
        <c:lblOffset val="100"/>
        <c:noMultiLvlLbl val="0"/>
      </c:catAx>
      <c:valAx>
        <c:axId val="8502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02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AD9B-B80A-E843-B6F1-B3079AC473E4}" type="datetimeFigureOut">
              <a:rPr lang="de-DE" smtClean="0"/>
              <a:t>05.09.22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DA044-DA23-8545-B176-6B62D00DE9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829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9AB4FC03-4F6F-8F10-194E-F2D125507D1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81000" y="1524000"/>
            <a:ext cx="12063549" cy="5679057"/>
          </a:xfrm>
          <a:prstGeom prst="roundRect">
            <a:avLst>
              <a:gd name="adj" fmla="val 4095"/>
            </a:avLst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9C9151-81CB-C1B5-9D42-FB6133086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4953000" cy="1541416"/>
          </a:xfrm>
        </p:spPr>
        <p:txBody>
          <a:bodyPr lIns="0" tIns="0" rIns="0" bIns="0"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49A8E-D557-E8FC-DCBF-F38AE5D50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80" y="2286000"/>
            <a:ext cx="4940420" cy="22860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8107C33-1C9F-D528-0132-4C6D0D1186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650" y="381000"/>
            <a:ext cx="10680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8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7905D5E-400B-B458-BBDC-82F0088DE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20169EDE-74DF-5968-29F1-D05D8679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38DFB3B-E444-833B-D48B-3A12C66C6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5722188"/>
            <a:ext cx="3389970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067ECF4-6284-E03F-F21B-1D4EC3AB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5417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4965408F-1C34-58E0-39A2-959ECBEED0B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398214" y="5722188"/>
            <a:ext cx="3389970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09F05138-60DB-79A0-F4C8-56B7F2456DE4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049322" y="5722188"/>
            <a:ext cx="3389970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2">
            <a:extLst>
              <a:ext uri="{FF2B5EF4-FFF2-40B4-BE49-F238E27FC236}">
                <a16:creationId xmlns:a16="http://schemas.microsoft.com/office/drawing/2014/main" id="{2B405AE3-B8D4-5391-4D6D-2A383494222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61356" y="1524000"/>
            <a:ext cx="3389970" cy="4198188"/>
          </a:xfrm>
          <a:prstGeom prst="roundRect">
            <a:avLst>
              <a:gd name="adj" fmla="val 399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8B76547F-461B-48DA-FDEF-B215C3716956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8040996" y="1524000"/>
            <a:ext cx="3389970" cy="4198188"/>
          </a:xfrm>
          <a:prstGeom prst="roundRect">
            <a:avLst>
              <a:gd name="adj" fmla="val 399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7" name="Bildplatzhalter 2">
            <a:extLst>
              <a:ext uri="{FF2B5EF4-FFF2-40B4-BE49-F238E27FC236}">
                <a16:creationId xmlns:a16="http://schemas.microsoft.com/office/drawing/2014/main" id="{BE6C93F7-F081-94C9-C851-5C1740BAF5B2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98214" y="1524000"/>
            <a:ext cx="3389970" cy="4198188"/>
          </a:xfrm>
          <a:prstGeom prst="roundRect">
            <a:avLst>
              <a:gd name="adj" fmla="val 3993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3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B3AF6-9DBD-FF40-3044-E84EB2F2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606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0F4EF3-E3A2-319B-C377-5C9713968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582" y="1905001"/>
            <a:ext cx="5144557" cy="748273"/>
          </a:xfrm>
        </p:spPr>
        <p:txBody>
          <a:bodyPr lIns="0" tIns="0" rIns="0" bIns="0"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FAC3EC-BA5B-8C53-6E73-CBB42D95C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581" y="2666998"/>
            <a:ext cx="5144562" cy="342900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61C26B-03C0-13FE-5AAF-39BA7EB8E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2860" y="1905001"/>
            <a:ext cx="5144557" cy="761998"/>
          </a:xfrm>
        </p:spPr>
        <p:txBody>
          <a:bodyPr lIns="0" tIns="0" rIns="0" bIns="0"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C1D6D-53B6-5CF0-812F-A714CDFEB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2856" y="2666998"/>
            <a:ext cx="5157788" cy="342900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99979BB-0CE2-6719-FD68-5A1F993DA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4" name="Foliennummernplatzhalter 6">
            <a:extLst>
              <a:ext uri="{FF2B5EF4-FFF2-40B4-BE49-F238E27FC236}">
                <a16:creationId xmlns:a16="http://schemas.microsoft.com/office/drawing/2014/main" id="{2B57BA0C-4B77-394D-6DE4-5A87AEF9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73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64302-4311-6942-86DD-D4DD59D8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606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ACC40DD-1070-8976-0492-B9F941AC1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8D0D5CA6-010C-CA71-139A-8B67B9BC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696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5D1AC-A74C-153B-8241-4474E6ECB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6096644" cy="5333999"/>
          </a:xfrm>
        </p:spPr>
        <p:txBody>
          <a:bodyPr lIns="0" tIns="0" rIns="0" bIns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 sz="32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 sz="2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 sz="24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0007"/>
              </a:buClr>
              <a:buSzTx/>
              <a:buFont typeface="Systemschrift Normal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D69B0FD-A030-3446-37FA-21B27C3C8542}"/>
              </a:ext>
            </a:extLst>
          </p:cNvPr>
          <p:cNvSpPr txBox="1">
            <a:spLocks/>
          </p:cNvSpPr>
          <p:nvPr userDrawn="1"/>
        </p:nvSpPr>
        <p:spPr>
          <a:xfrm>
            <a:off x="774583" y="762000"/>
            <a:ext cx="3797418" cy="15236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8BEE448-8878-C081-8FE1-F74C2A3E7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9" name="Foliennummernplatzhalter 6">
            <a:extLst>
              <a:ext uri="{FF2B5EF4-FFF2-40B4-BE49-F238E27FC236}">
                <a16:creationId xmlns:a16="http://schemas.microsoft.com/office/drawing/2014/main" id="{67EE17F6-CB56-8EC6-099C-DA34265C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49754A9B-BF3A-BC30-8CA9-D3921816415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2001" y="1905000"/>
            <a:ext cx="3810000" cy="41909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491503-D479-7636-BDED-3DEDFB4D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3797418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461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rechts 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23A25-5F0C-6831-04F1-E3AB70E9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2582" y="762000"/>
            <a:ext cx="3797418" cy="152367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5797AF-5348-D2EB-BBB8-E3796A5A6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1356" y="762000"/>
            <a:ext cx="6096644" cy="5333999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31F1A3-5EC2-02E4-F9D4-3A5D7720B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E948DE5-D981-F195-2A88-34079373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D456AB7-B44E-EC3A-C984-7F006BB8563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20000" y="1905000"/>
            <a:ext cx="3822583" cy="41909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7104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23A25-5F0C-6831-04F1-E3AB70E9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3" y="762000"/>
            <a:ext cx="3797418" cy="152367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5797AF-5348-D2EB-BBB8-E3796A5A6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0"/>
            <a:ext cx="6096644" cy="5333999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31F1A3-5EC2-02E4-F9D4-3A5D7720B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E948DE5-D981-F195-2A88-34079373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0D9A0F2-1513-6417-9C94-4D47834DFE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2000" y="1905000"/>
            <a:ext cx="3810001" cy="41909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1669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Varian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CCC2E30-A7D3-3D08-8F8D-0F586CDDD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4635" b="20415"/>
          <a:stretch/>
        </p:blipFill>
        <p:spPr>
          <a:xfrm>
            <a:off x="-126275" y="-310662"/>
            <a:ext cx="11937275" cy="5644662"/>
          </a:xfrm>
          <a:prstGeom prst="roundRect">
            <a:avLst>
              <a:gd name="adj" fmla="val 256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FAC3EC-BA5B-8C53-6E73-CBB42D95C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581" y="1524000"/>
            <a:ext cx="4559419" cy="22903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68D3A62-A9B8-782D-AB0F-1B774D580C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74580" y="5726868"/>
            <a:ext cx="2125374" cy="75013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4F9810-8833-58B1-9D64-F30EA454CE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477644" y="5721532"/>
            <a:ext cx="4953000" cy="762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C6F0021-8C5E-3D91-6D80-9C90A0661676}"/>
              </a:ext>
            </a:extLst>
          </p:cNvPr>
          <p:cNvGrpSpPr/>
          <p:nvPr userDrawn="1"/>
        </p:nvGrpSpPr>
        <p:grpSpPr>
          <a:xfrm>
            <a:off x="10782385" y="4372708"/>
            <a:ext cx="647615" cy="647615"/>
            <a:chOff x="10731585" y="4245612"/>
            <a:chExt cx="787626" cy="787626"/>
          </a:xfrm>
        </p:grpSpPr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B081E204-A5EF-0041-C5C7-EEEB287F3917}"/>
                </a:ext>
              </a:extLst>
            </p:cNvPr>
            <p:cNvSpPr/>
            <p:nvPr/>
          </p:nvSpPr>
          <p:spPr>
            <a:xfrm>
              <a:off x="10731585" y="4245612"/>
              <a:ext cx="787626" cy="78762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EA4837D-8942-4061-1AF8-E547BD600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38991" y="4353018"/>
              <a:ext cx="572814" cy="572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58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9AB4FC03-4F6F-8F10-194E-F2D125507D1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12444549" cy="720305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49A8E-D557-E8FC-DCBF-F38AE5D50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80" y="2286000"/>
            <a:ext cx="4940420" cy="22860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A1F29F61-5FF7-63F0-1B81-66ECBB345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4953000" cy="1541416"/>
          </a:xfrm>
        </p:spPr>
        <p:txBody>
          <a:bodyPr lIns="0" tIns="0" rIns="0" bIns="0"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5366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000144D-2783-7336-D2B6-B21F1226FC9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81000" y="381000"/>
            <a:ext cx="12063549" cy="6822057"/>
          </a:xfrm>
          <a:prstGeom prst="roundRect">
            <a:avLst>
              <a:gd name="adj" fmla="val 4095"/>
            </a:avLst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BB5801BF-C03E-BD01-85E6-4337AA29C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72000"/>
            <a:ext cx="4953000" cy="1541416"/>
          </a:xfrm>
        </p:spPr>
        <p:txBody>
          <a:bodyPr lIns="0" tIns="0" rIns="0" bIns="0" anchor="t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9958A9D-F64A-E1B2-5BA2-7CBE93ADE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80" y="2286000"/>
            <a:ext cx="4940420" cy="228600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155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5F366-F5D9-D860-26F7-9B799A0A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1"/>
            <a:ext cx="10655418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12F0FC-D635-3C7E-D969-0F6FAF1B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05000"/>
            <a:ext cx="10680583" cy="41909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A851DD37-0C68-2A20-7970-CFF5327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7876B60-174F-112D-449A-1A1BA5D93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8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E22BF-9359-FDC1-4D41-BAA3265C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5418" cy="1143001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B0D602-CC68-D230-D8C6-AF527A26D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905001"/>
            <a:ext cx="5156058" cy="4191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320290-BC75-716C-24F4-073F51C62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22" y="1905001"/>
            <a:ext cx="5143477" cy="4191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7905D5E-400B-B458-BBDC-82F0088DE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20169EDE-74DF-5968-29F1-D05D8679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2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23A25-5F0C-6831-04F1-E3AB70E9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3" y="762000"/>
            <a:ext cx="5137388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5797AF-5348-D2EB-BBB8-E3796A5A6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80030" y="762000"/>
            <a:ext cx="5150614" cy="5333999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31F1A3-5EC2-02E4-F9D4-3A5D7720B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E948DE5-D981-F195-2A88-34079373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CED3A2E-1965-636A-2FCC-EC1FE9AF122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2000" y="1905000"/>
            <a:ext cx="5156058" cy="4191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736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 rechts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23A25-5F0C-6831-04F1-E3AB70E9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12" y="762000"/>
            <a:ext cx="5137388" cy="1143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5797AF-5348-D2EB-BBB8-E3796A5A6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2000" y="762000"/>
            <a:ext cx="5150614" cy="5333999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31F1A3-5EC2-02E4-F9D4-3A5D7720B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9" name="Foliennummernplatzhalter 6">
            <a:extLst>
              <a:ext uri="{FF2B5EF4-FFF2-40B4-BE49-F238E27FC236}">
                <a16:creationId xmlns:a16="http://schemas.microsoft.com/office/drawing/2014/main" id="{7E948DE5-D981-F195-2A88-34079373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2545B237-4119-E021-43A5-E724CCDDD2A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9388" y="1905000"/>
            <a:ext cx="5163195" cy="419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1763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B0D602-CC68-D230-D8C6-AF527A26D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5722188"/>
            <a:ext cx="10668000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7905D5E-400B-B458-BBDC-82F0088DE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20169EDE-74DF-5968-29F1-D05D8679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C300364F-E985-9CDF-5A54-78D0428A32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61356" y="1524000"/>
            <a:ext cx="10668644" cy="4198188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F9FD94-1AB2-AA37-2135-2FF8BDDA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5417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524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7905D5E-400B-B458-BBDC-82F0088DE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582" y="6211119"/>
            <a:ext cx="749418" cy="266066"/>
          </a:xfrm>
          <a:prstGeom prst="rect">
            <a:avLst/>
          </a:prstGeom>
        </p:spPr>
      </p:pic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20169EDE-74DF-5968-29F1-D05D8679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anchor="ctr"/>
          <a:lstStyle/>
          <a:p>
            <a:fld id="{5917B5E1-219E-5740-8B8C-36A96D8ADDF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D67CF93-17BA-E081-2D06-6DD08C28E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5722188"/>
            <a:ext cx="5148479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53B35687-2FDB-3237-7FF1-499EB9BC4D0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61356" y="1524000"/>
            <a:ext cx="5148790" cy="4198188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AF0B9F5-51C9-AC21-0DE2-084B392C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5417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57AA9D9-3BB1-DC6C-FFC5-40D01A87EFE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9272" y="5722188"/>
            <a:ext cx="5148479" cy="373812"/>
          </a:xfrm>
        </p:spPr>
        <p:txBody>
          <a:bodyPr anchor="ctr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83157FF1-E7CA-3B45-8879-5D4AF200D8B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268628" y="1524000"/>
            <a:ext cx="5148790" cy="4198188"/>
          </a:xfrm>
          <a:prstGeom prst="roundRect">
            <a:avLst>
              <a:gd name="adj" fmla="val 3244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68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8F21D2-8575-EBF5-C115-A72F2BDA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82" y="762000"/>
            <a:ext cx="10655418" cy="11428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B88994-1B14-F8BA-E94D-995BE682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80583" cy="381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0CA33E-81A8-3B3D-A19D-8D55B6F64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211119"/>
            <a:ext cx="1524644" cy="2660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5917B5E1-219E-5740-8B8C-36A96D8ADD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839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50" r:id="rId4"/>
    <p:sldLayoutId id="2147483652" r:id="rId5"/>
    <p:sldLayoutId id="2147483663" r:id="rId6"/>
    <p:sldLayoutId id="2147483664" r:id="rId7"/>
    <p:sldLayoutId id="2147483661" r:id="rId8"/>
    <p:sldLayoutId id="2147483660" r:id="rId9"/>
    <p:sldLayoutId id="2147483662" r:id="rId10"/>
    <p:sldLayoutId id="2147483653" r:id="rId11"/>
    <p:sldLayoutId id="2147483654" r:id="rId12"/>
    <p:sldLayoutId id="2147483656" r:id="rId13"/>
    <p:sldLayoutId id="2147483659" r:id="rId14"/>
    <p:sldLayoutId id="2147483657" r:id="rId15"/>
    <p:sldLayoutId id="2147483666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i="0" kern="1200" baseline="0">
          <a:solidFill>
            <a:schemeClr val="tx1"/>
          </a:solidFill>
          <a:latin typeface="Roboto Medium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Systemschrift Normal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Systemschrift Normal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Systemschrift Normal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Systemschrift Normal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Systemschrift Normal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0" userDrawn="1">
          <p15:clr>
            <a:srgbClr val="F26B43"/>
          </p15:clr>
        </p15:guide>
        <p15:guide id="2" orient="horz" pos="960" userDrawn="1">
          <p15:clr>
            <a:srgbClr val="F26B43"/>
          </p15:clr>
        </p15:guide>
        <p15:guide id="3" orient="horz" pos="480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1920" userDrawn="1">
          <p15:clr>
            <a:srgbClr val="F26B43"/>
          </p15:clr>
        </p15:guide>
        <p15:guide id="6" orient="horz" pos="2880" userDrawn="1">
          <p15:clr>
            <a:srgbClr val="F26B43"/>
          </p15:clr>
        </p15:guide>
        <p15:guide id="7" orient="horz" pos="3360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  <p15:guide id="9" pos="480" userDrawn="1">
          <p15:clr>
            <a:srgbClr val="F26B43"/>
          </p15:clr>
        </p15:guide>
        <p15:guide id="10" pos="960" userDrawn="1">
          <p15:clr>
            <a:srgbClr val="F26B43"/>
          </p15:clr>
        </p15:guide>
        <p15:guide id="11" pos="1440" userDrawn="1">
          <p15:clr>
            <a:srgbClr val="F26B43"/>
          </p15:clr>
        </p15:guide>
        <p15:guide id="12" pos="1920" userDrawn="1">
          <p15:clr>
            <a:srgbClr val="F26B43"/>
          </p15:clr>
        </p15:guide>
        <p15:guide id="13" pos="2400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3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4320" userDrawn="1">
          <p15:clr>
            <a:srgbClr val="F26B43"/>
          </p15:clr>
        </p15:guide>
        <p15:guide id="18" pos="4800" userDrawn="1">
          <p15:clr>
            <a:srgbClr val="F26B43"/>
          </p15:clr>
        </p15:guide>
        <p15:guide id="19" pos="5280" userDrawn="1">
          <p15:clr>
            <a:srgbClr val="F26B43"/>
          </p15:clr>
        </p15:guide>
        <p15:guide id="20" pos="5760" userDrawn="1">
          <p15:clr>
            <a:srgbClr val="F26B43"/>
          </p15:clr>
        </p15:guide>
        <p15:guide id="21" pos="6240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7200" userDrawn="1">
          <p15:clr>
            <a:srgbClr val="F26B43"/>
          </p15:clr>
        </p15:guide>
        <p15:guide id="24" orient="horz" pos="4080" userDrawn="1">
          <p15:clr>
            <a:srgbClr val="F26B43"/>
          </p15:clr>
        </p15:guide>
        <p15:guide id="25" orient="horz" pos="240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440" userDrawn="1">
          <p15:clr>
            <a:srgbClr val="F26B43"/>
          </p15:clr>
        </p15:guide>
        <p15:guide id="28" pos="720" userDrawn="1">
          <p15:clr>
            <a:srgbClr val="F26B43"/>
          </p15:clr>
        </p15:guide>
        <p15:guide id="29" orient="horz" pos="2160" userDrawn="1">
          <p15:clr>
            <a:srgbClr val="F26B43"/>
          </p15:clr>
        </p15:guide>
        <p15:guide id="30" orient="horz" pos="1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E130B68E-C8CC-CBDC-C0D7-2AE870C91E5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EEF996-3A82-57F8-51B8-0B19E2FEF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Untertitel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6A89D8B-3B1C-AA52-C157-722B6B39D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</a:p>
        </p:txBody>
      </p:sp>
    </p:spTree>
    <p:extLst>
      <p:ext uri="{BB962C8B-B14F-4D97-AF65-F5344CB8AC3E}">
        <p14:creationId xmlns:p14="http://schemas.microsoft.com/office/powerpoint/2010/main" val="3486454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0CD473-ED2D-12DD-23CC-ED5D90B9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Vergleich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D588EBC-EC7D-36A4-2354-43DA81C25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Links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Die digitale Transformation vollzieht sich und macht vor keiner Branche halt. Wer sich diesem Thema jetzt widmet, investiert nicht nur in die eigene Zukunft, sondern sichert sich einen digitalen Vorsprung.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AB272FF-4209-2A78-0C1B-FC3C32F58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Rechts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886CEF-C22D-A67D-C981-756C7C7E222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digitale Transformation vollzieht sich und macht vor keiner Branche halt. Wer sich diesem Thema jetzt widmet, investiert nicht nur in die eigene Zukunft, sondern sichert sich einen digitalen Vorsprung.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B78B1-D260-098B-91F1-30678A3E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78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0CD473-ED2D-12DD-23CC-ED5D90B9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Nur Titel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132C18D-3E50-C5BD-2940-9AB5AEC5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6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Inhaltsplatzhalter 22">
            <a:extLst>
              <a:ext uri="{FF2B5EF4-FFF2-40B4-BE49-F238E27FC236}">
                <a16:creationId xmlns:a16="http://schemas.microsoft.com/office/drawing/2014/main" id="{0D2D07D7-E9C9-6876-5AA5-94B47FE2F3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313205"/>
              </p:ext>
            </p:extLst>
          </p:nvPr>
        </p:nvGraphicFramePr>
        <p:xfrm>
          <a:off x="5334000" y="762000"/>
          <a:ext cx="6096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1912DB2A-7E21-11CD-6B68-69F31F9812D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digitale Transformation vollzieht sich und macht vor keiner Branche halt. Wer sich diesem Thema jetzt widmet, investiert nicht nur in die eigene Zukunft, sondern sichert sich einen digitalen Vorsprung. 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33F25E6B-8E0B-4510-7832-79006E4C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mit Überschrift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830AC9-E7D6-BBB9-7F58-CDD9BF41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03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33F25E6B-8E0B-4510-7832-79006E4C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 mit Überschrift rechts 70/30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FE9A95AA-AF94-F452-1B09-F362E04ED0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901" r="11901"/>
          <a:stretch/>
        </p:blipFill>
        <p:spPr>
          <a:xfrm>
            <a:off x="761356" y="762000"/>
            <a:ext cx="6096644" cy="5333999"/>
          </a:xfrm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729DAB-7F84-C55B-166C-A8C370FB460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digitale Transformation vollzieht sich und macht vor keiner Branche halt. Wer sich diesem Thema jetzt widmet, investiert nicht nur in die eigene Zukunft, sondern sichert sich einen digitalen Vorsprung.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ABEA77-5F5B-ECE0-2DE9-D7DA7E9B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41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33F25E6B-8E0B-4510-7832-79006E4C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 mit Überschrift  70/30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FE9A95AA-AF94-F452-1B09-F362E04ED0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854" r="11854"/>
          <a:stretch/>
        </p:blipFill>
        <p:spPr/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9E83D9A-1608-7966-7BF5-EF26377E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14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729DAB-7F84-C55B-166C-A8C370FB460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digitale Transformation vollzieht sich und macht vor keiner Branche halt. Wer sich diesem Thema jetzt widmet, investiert nicht nur in die eigene Zukunft, sondern sichert sich einen digitalen Vorsprung.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172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7D514B-521C-27F2-2A79-47BDDDA735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91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EDECFE8-369B-C5D8-B012-85D5EA26E54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6589" b="6589"/>
          <a:stretch/>
        </p:blipFill>
        <p:spPr>
          <a:xfrm>
            <a:off x="0" y="0"/>
            <a:ext cx="12192001" cy="705688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Bild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85156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EDECFE8-369B-C5D8-B012-85D5EA26E54B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7587" b="7587"/>
          <a:stretch/>
        </p:blipFill>
        <p:spPr>
          <a:xfrm>
            <a:off x="381000" y="381000"/>
            <a:ext cx="12063549" cy="6822057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4559420" cy="192223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Bild Variante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30420" y="4572000"/>
            <a:ext cx="4559419" cy="1541416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642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 und Inhalt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digitale Transformation vollzieht sich und macht vor keiner Branche halt. Wer sich diesem Thema jetzt widmet, investiert nicht nur in die eigene Zukunft, sondern sichert sich einen digitalen Vorsprung.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6316D9-28A5-2B6E-C6D7-D4A1EC44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20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Inhalte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digitale Transformation vollzieht sich und macht vor keiner Branche halt. Wer sich diesem Thema jetzt widmet, investiert nicht nur in die eigene Zukunft, sondern sichert sich einen digitalen Vorsprung.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CF212DD-9091-E41B-F782-03EBFB6527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digitale Transformation vollzieht sich und macht vor keiner Branche halt. Wer sich diesem Thema jetzt widmet, investiert nicht nur in die eigene Zukunft, sondern sichert sich einen digitalen Vorsprung.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6818A4-17F0-0315-35D7-EEF511D6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00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EC975B-C8A2-B91B-940C-4E842156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 mit Überschrift</a:t>
            </a:r>
            <a:br>
              <a:rPr lang="de-DE" dirty="0"/>
            </a:br>
            <a:r>
              <a:rPr lang="de-DE" dirty="0"/>
              <a:t>50/50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FC69D54-4F77-B030-9316-72EF718D75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13" r="17813"/>
          <a:stretch/>
        </p:blipFill>
        <p:spPr>
          <a:xfrm>
            <a:off x="6280030" y="762000"/>
            <a:ext cx="5150614" cy="5333999"/>
          </a:xfr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digitale Transformation vollzieht sich und macht vor keiner Branche halt. Wer sich diesem Thema jetzt widmet, investiert nicht nur in die eigene Zukunft, sondern sichert sich einen digitalen Vorsprung.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1FD81B1-0D67-3098-6563-5239894F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96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Einspaltiges Bild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1190F5C-E645-6015-EFEF-B6065F40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FC69D54-4F77-B030-9316-72EF718D75F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0526" b="20526"/>
          <a:stretch/>
        </p:blipFill>
        <p:spPr>
          <a:xfrm>
            <a:off x="761356" y="1524000"/>
            <a:ext cx="10668644" cy="4198188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8D7B7CFE-F834-C8AA-416E-81686F9E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 Bild mit Überschrift</a:t>
            </a:r>
          </a:p>
        </p:txBody>
      </p:sp>
    </p:spTree>
    <p:extLst>
      <p:ext uri="{BB962C8B-B14F-4D97-AF65-F5344CB8AC3E}">
        <p14:creationId xmlns:p14="http://schemas.microsoft.com/office/powerpoint/2010/main" val="404794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401997-3599-E616-C463-8D518681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Zweispaltig Bild Text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FC69D54-4F77-B030-9316-72EF718D75F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9065" r="9065"/>
          <a:stretch/>
        </p:blipFill>
        <p:spPr>
          <a:xfrm>
            <a:off x="761356" y="1524000"/>
            <a:ext cx="5148790" cy="4198188"/>
          </a:xfr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AAD03FC6-D2BB-AFCA-D4D7-8AE6012E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 Bilder mit Überschrift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886CEF-C22D-A67D-C981-756C7C7E222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de-AT" dirty="0"/>
              <a:t>Zweispaltig Bild Text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599D5C5-E373-8631-B612-DC72D2D22F0F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 rotWithShape="1">
          <a:blip r:embed="rId3"/>
          <a:srcRect l="-5" r="18135"/>
          <a:stretch/>
        </p:blipFill>
        <p:spPr>
          <a:xfrm>
            <a:off x="6268628" y="1524000"/>
            <a:ext cx="5148790" cy="4198188"/>
          </a:xfrm>
        </p:spPr>
      </p:pic>
    </p:spTree>
    <p:extLst>
      <p:ext uri="{BB962C8B-B14F-4D97-AF65-F5344CB8AC3E}">
        <p14:creationId xmlns:p14="http://schemas.microsoft.com/office/powerpoint/2010/main" val="399929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1A02BD-83F0-D8EC-A6EC-68131128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7B5E1-219E-5740-8B8C-36A96D8ADDF1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0CE0F5-E74F-EC66-B3D4-40AE534EE0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Dreispaltig</a:t>
            </a:r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BAFCD785-5BB7-11C6-3EFD-B4718EFC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 Bilder mit Überschrift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886CEF-C22D-A67D-C981-756C7C7E2224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de-AT" dirty="0"/>
              <a:t>Dreispaltig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D588EBC-EC7D-36A4-2354-43DA81C25F92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r>
              <a:rPr lang="de-AT" dirty="0"/>
              <a:t>Dreispaltig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FC69D54-4F77-B030-9316-72EF718D75F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3084" r="23084"/>
          <a:stretch/>
        </p:blipFill>
        <p:spPr>
          <a:xfrm>
            <a:off x="761356" y="1524000"/>
            <a:ext cx="3389970" cy="4198188"/>
          </a:xfrm>
        </p:spPr>
      </p:pic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599D5C5-E373-8631-B612-DC72D2D22F0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/>
          <a:srcRect l="89" r="46007"/>
          <a:stretch/>
        </p:blipFill>
        <p:spPr>
          <a:xfrm>
            <a:off x="8040000" y="1524000"/>
            <a:ext cx="3389970" cy="4198188"/>
          </a:xfrm>
        </p:spPr>
      </p:pic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20F4819-81F1-7D42-0054-9F09D7E3D6B6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 rotWithShape="1">
          <a:blip r:embed="rId4"/>
          <a:srcRect l="9353" r="36743"/>
          <a:stretch/>
        </p:blipFill>
        <p:spPr>
          <a:xfrm>
            <a:off x="4398214" y="1524000"/>
            <a:ext cx="3389970" cy="4198188"/>
          </a:xfrm>
        </p:spPr>
      </p:pic>
    </p:spTree>
    <p:extLst>
      <p:ext uri="{BB962C8B-B14F-4D97-AF65-F5344CB8AC3E}">
        <p14:creationId xmlns:p14="http://schemas.microsoft.com/office/powerpoint/2010/main" val="929975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-trust">
      <a:dk1>
        <a:srgbClr val="000000"/>
      </a:dk1>
      <a:lt1>
        <a:srgbClr val="FFFFFF"/>
      </a:lt1>
      <a:dk2>
        <a:srgbClr val="44546A"/>
      </a:dk2>
      <a:lt2>
        <a:srgbClr val="DADDE2"/>
      </a:lt2>
      <a:accent1>
        <a:srgbClr val="DA0007"/>
      </a:accent1>
      <a:accent2>
        <a:srgbClr val="EB4B32"/>
      </a:accent2>
      <a:accent3>
        <a:srgbClr val="626E7C"/>
      </a:accent3>
      <a:accent4>
        <a:srgbClr val="69788C"/>
      </a:accent4>
      <a:accent5>
        <a:srgbClr val="8C9AAA"/>
      </a:accent5>
      <a:accent6>
        <a:srgbClr val="C7CCD3"/>
      </a:accent6>
      <a:hlink>
        <a:srgbClr val="1478C8"/>
      </a:hlink>
      <a:folHlink>
        <a:srgbClr val="0E58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5fd1cd-2428-4526-8069-26b9c4220052" xsi:nil="true"/>
    <lcf76f155ced4ddcb4097134ff3c332f xmlns="f7d65bfd-76d6-4f3a-a4de-c1bc467aeb5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41AC125083FF43AD67A3F339199092" ma:contentTypeVersion="14" ma:contentTypeDescription="Ein neues Dokument erstellen." ma:contentTypeScope="" ma:versionID="7e02e92273011bd8c286dfe0b69b01a3">
  <xsd:schema xmlns:xsd="http://www.w3.org/2001/XMLSchema" xmlns:xs="http://www.w3.org/2001/XMLSchema" xmlns:p="http://schemas.microsoft.com/office/2006/metadata/properties" xmlns:ns2="f7d65bfd-76d6-4f3a-a4de-c1bc467aeb54" xmlns:ns3="405fd1cd-2428-4526-8069-26b9c4220052" targetNamespace="http://schemas.microsoft.com/office/2006/metadata/properties" ma:root="true" ma:fieldsID="bfe3d405b96e83fb199d8d68377a6a8c" ns2:_="" ns3:_="">
    <xsd:import namespace="f7d65bfd-76d6-4f3a-a4de-c1bc467aeb54"/>
    <xsd:import namespace="405fd1cd-2428-4526-8069-26b9c4220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65bfd-76d6-4f3a-a4de-c1bc467aeb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539ce938-4dcf-42ff-9799-685b93768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fd1cd-2428-4526-8069-26b9c422005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8721203-cfed-4d14-8480-092489962225}" ma:internalName="TaxCatchAll" ma:showField="CatchAllData" ma:web="405fd1cd-2428-4526-8069-26b9c42200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B3B561-70EE-407D-9A5A-F8C9F7281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09EEB2-B705-4FA8-8AA5-FA6F2E5C0A5F}">
  <ds:schemaRefs>
    <ds:schemaRef ds:uri="http://schemas.microsoft.com/office/infopath/2007/PartnerControls"/>
    <ds:schemaRef ds:uri="http://purl.org/dc/terms/"/>
    <ds:schemaRef ds:uri="405fd1cd-2428-4526-8069-26b9c4220052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f7d65bfd-76d6-4f3a-a4de-c1bc467aeb5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8F2779-8B49-4969-B99C-6EB6EC6A69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65bfd-76d6-4f3a-a4de-c1bc467aeb54"/>
    <ds:schemaRef ds:uri="405fd1cd-2428-4526-8069-26b9c4220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Macintosh PowerPoint</Application>
  <PresentationFormat>Breitbild</PresentationFormat>
  <Paragraphs>46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Roboto</vt:lpstr>
      <vt:lpstr>Roboto Medium</vt:lpstr>
      <vt:lpstr>Systemschrift Normal</vt:lpstr>
      <vt:lpstr>Office</vt:lpstr>
      <vt:lpstr>Titelfolie</vt:lpstr>
      <vt:lpstr>Bild</vt:lpstr>
      <vt:lpstr>Bild Variante</vt:lpstr>
      <vt:lpstr>Titel und Inhalt</vt:lpstr>
      <vt:lpstr>Zwei Inhalte</vt:lpstr>
      <vt:lpstr>Bild mit Überschrift 50/50</vt:lpstr>
      <vt:lpstr>1 Bild mit Überschrift</vt:lpstr>
      <vt:lpstr>2 Bilder mit Überschrift</vt:lpstr>
      <vt:lpstr>3 Bilder mit Überschrift</vt:lpstr>
      <vt:lpstr>Vergleich</vt:lpstr>
      <vt:lpstr>Nur Titel</vt:lpstr>
      <vt:lpstr>Inhalt mit Überschrift</vt:lpstr>
      <vt:lpstr>Bild mit Überschrift rechts 70/30</vt:lpstr>
      <vt:lpstr>Bild mit Überschrift  70/30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Online-Sorglos-Paket  </dc:title>
  <dc:creator>Florian Hulan</dc:creator>
  <cp:lastModifiedBy>Florian Hulan</cp:lastModifiedBy>
  <cp:revision>1</cp:revision>
  <dcterms:created xsi:type="dcterms:W3CDTF">2022-08-04T06:45:02Z</dcterms:created>
  <dcterms:modified xsi:type="dcterms:W3CDTF">2022-09-05T13:48:42Z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0x010100EB41AC125083FF43AD67A3F339199092</vt:lpwstr>
  </property>
  <property fmtid="{D5CDD505-2E9C-101B-9397-08002B2CF9AE}" pid="3" name="MediaServiceImageTags">
    <vt:lpwstr/>
  </property>
</Properties>
</file>